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7"/>
  </p:notesMasterIdLst>
  <p:sldIdLst>
    <p:sldId id="319" r:id="rId2"/>
    <p:sldId id="320"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Lst>
  <p:sldSz cx="9144000" cy="5143500" type="screen16x9"/>
  <p:notesSz cx="6858000" cy="9144000"/>
  <p:embeddedFontLst>
    <p:embeddedFont>
      <p:font typeface="Nanum Gothic" panose="02010600030101010101" charset="-127"/>
      <p:regular r:id="rId68"/>
      <p:bold r:id="rId69"/>
    </p:embeddedFont>
    <p:embeddedFont>
      <p:font typeface="Consolas" panose="020B0609020204030204" pitchFamily="49" charset="0"/>
      <p:regular r:id="rId70"/>
      <p:bold r:id="rId71"/>
      <p:italic r:id="rId72"/>
      <p:boldItalic r:id="rId73"/>
    </p:embeddedFont>
    <p:embeddedFont>
      <p:font typeface="Roboto" panose="02010600030101010101"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576A0F-D570-4A4F-95BF-E4E6B2EB75F7}">
  <a:tblStyle styleId="{01576A0F-D570-4A4F-95BF-E4E6B2EB75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6" d="100"/>
          <a:sy n="96" d="100"/>
        </p:scale>
        <p:origin x="346" y="2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join.slack.com/t/dairai/shared_invite/zt-dv2dwzj7-F9HT047jIGkunNKv88lQ~g" TargetMode="External"/><Relationship Id="rId5" Type="http://schemas.openxmlformats.org/officeDocument/2006/relationships/hyperlink" Target="https://github.com/dair-ai/visuals/issues/new" TargetMode="External"/><Relationship Id="rId4" Type="http://schemas.openxmlformats.org/officeDocument/2006/relationships/hyperlink" Target="mailto:ellfae@gmail.com"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78327f158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extLst>
      <p:ext uri="{BB962C8B-B14F-4D97-AF65-F5344CB8AC3E}">
        <p14:creationId xmlns:p14="http://schemas.microsoft.com/office/powerpoint/2010/main" val="396201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78327f158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8"/>
        <p:cNvGrpSpPr/>
        <p:nvPr/>
      </p:nvGrpSpPr>
      <p:grpSpPr>
        <a:xfrm>
          <a:off x="0" y="0"/>
          <a:ext cx="0" cy="0"/>
          <a:chOff x="0" y="0"/>
          <a:chExt cx="0" cy="0"/>
        </a:xfrm>
      </p:grpSpPr>
      <p:sp>
        <p:nvSpPr>
          <p:cNvPr id="4159" name="Google Shape;4159;g878bb028e8_1686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0" name="Google Shape;4160;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01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78327f1586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7" name="Google Shape;1847;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78327f1586_0_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78327f1586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diagram could represent a simple logistic regression model; you can generalize to deep neural network by adding layers (see next slide)</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78327f1586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78327f1586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78327f1586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78327f158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78327f1586_217_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GitHub repo. Our community members will continue to add more common figures and basic elements in upcoming versions. Think of this as free and open artefacts and templates which you can freely and easily download, copy, distribute, reuse and customize to your own needs.</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To add your own custom figures, simply add a new slide and reuse any of the basic visual components (remember to request edit permissions). You can also create your own copy of the slides and customize whatever you like.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lnSpc>
                <a:spcPct val="115000"/>
              </a:lnSpc>
              <a:spcBef>
                <a:spcPts val="0"/>
              </a:spcBef>
              <a:spcAft>
                <a:spcPts val="0"/>
              </a:spcAft>
              <a:buNone/>
            </a:pPr>
            <a:endParaRPr sz="1200">
              <a:solidFill>
                <a:srgbClr val="24292E"/>
              </a:solidFill>
              <a:highlight>
                <a:srgbClr val="FFFFFF"/>
              </a:highlight>
            </a:endParaRPr>
          </a:p>
          <a:p>
            <a:pPr marL="0" lvl="0" indent="0" algn="l" rtl="0">
              <a:lnSpc>
                <a:spcPct val="115000"/>
              </a:lnSpc>
              <a:spcBef>
                <a:spcPts val="0"/>
              </a:spcBef>
              <a:spcAft>
                <a:spcPts val="0"/>
              </a:spcAft>
              <a:buNone/>
            </a:pPr>
            <a:r>
              <a:rPr lang="en" sz="1200">
                <a:solidFill>
                  <a:srgbClr val="24292E"/>
                </a:solidFill>
                <a:highlight>
                  <a:srgbClr val="FFFFFF"/>
                </a:highlight>
              </a:rPr>
              <a:t>Feel free to ask us anything related to this project in our </a:t>
            </a:r>
            <a:r>
              <a:rPr lang="en" sz="1200" u="sng">
                <a:solidFill>
                  <a:schemeClr val="hlink"/>
                </a:solidFill>
                <a:highlight>
                  <a:srgbClr val="FFFFFF"/>
                </a:highlight>
                <a:hlinkClick r:id="rId6"/>
              </a:rPr>
              <a:t>Slack</a:t>
            </a:r>
            <a:r>
              <a:rPr lang="en" sz="1200">
                <a:solidFill>
                  <a:srgbClr val="24292E"/>
                </a:solidFill>
                <a:highlight>
                  <a:srgbClr val="FFFFFF"/>
                </a:highlight>
              </a:rPr>
              <a:t> group.</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7"/>
        <p:cNvGrpSpPr/>
        <p:nvPr/>
      </p:nvGrpSpPr>
      <p:grpSpPr>
        <a:xfrm>
          <a:off x="0" y="0"/>
          <a:ext cx="0" cy="0"/>
          <a:chOff x="0" y="0"/>
          <a:chExt cx="0" cy="0"/>
        </a:xfrm>
      </p:grpSpPr>
      <p:sp>
        <p:nvSpPr>
          <p:cNvPr id="2468" name="Google Shape;2468;g878bb028e8_122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9" name="Google Shape;2469;g878bb028e8_122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5" name="Google Shape;2475;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8"/>
        <p:cNvGrpSpPr/>
        <p:nvPr/>
      </p:nvGrpSpPr>
      <p:grpSpPr>
        <a:xfrm>
          <a:off x="0" y="0"/>
          <a:ext cx="0" cy="0"/>
          <a:chOff x="0" y="0"/>
          <a:chExt cx="0" cy="0"/>
        </a:xfrm>
      </p:grpSpPr>
      <p:sp>
        <p:nvSpPr>
          <p:cNvPr id="2669" name="Google Shape;2669;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0" name="Google Shape;2670;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5" name="Google Shape;2855;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4"/>
        <p:cNvGrpSpPr/>
        <p:nvPr/>
      </p:nvGrpSpPr>
      <p:grpSpPr>
        <a:xfrm>
          <a:off x="0" y="0"/>
          <a:ext cx="0" cy="0"/>
          <a:chOff x="0" y="0"/>
          <a:chExt cx="0" cy="0"/>
        </a:xfrm>
      </p:grpSpPr>
      <p:sp>
        <p:nvSpPr>
          <p:cNvPr id="2905" name="Google Shape;2905;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6" name="Google Shape;2906;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3"/>
        <p:cNvGrpSpPr/>
        <p:nvPr/>
      </p:nvGrpSpPr>
      <p:grpSpPr>
        <a:xfrm>
          <a:off x="0" y="0"/>
          <a:ext cx="0" cy="0"/>
          <a:chOff x="0" y="0"/>
          <a:chExt cx="0" cy="0"/>
        </a:xfrm>
      </p:grpSpPr>
      <p:sp>
        <p:nvSpPr>
          <p:cNvPr id="2964" name="Google Shape;2964;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5" name="Google Shape;2965;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3"/>
        <p:cNvGrpSpPr/>
        <p:nvPr/>
      </p:nvGrpSpPr>
      <p:grpSpPr>
        <a:xfrm>
          <a:off x="0" y="0"/>
          <a:ext cx="0" cy="0"/>
          <a:chOff x="0" y="0"/>
          <a:chExt cx="0" cy="0"/>
        </a:xfrm>
      </p:grpSpPr>
      <p:sp>
        <p:nvSpPr>
          <p:cNvPr id="3014" name="Google Shape;3014;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5" name="Google Shape;3015;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3"/>
        <p:cNvGrpSpPr/>
        <p:nvPr/>
      </p:nvGrpSpPr>
      <p:grpSpPr>
        <a:xfrm>
          <a:off x="0" y="0"/>
          <a:ext cx="0" cy="0"/>
          <a:chOff x="0" y="0"/>
          <a:chExt cx="0" cy="0"/>
        </a:xfrm>
      </p:grpSpPr>
      <p:sp>
        <p:nvSpPr>
          <p:cNvPr id="3094" name="Google Shape;3094;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5" name="Google Shape;3095;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8"/>
        <p:cNvGrpSpPr/>
        <p:nvPr/>
      </p:nvGrpSpPr>
      <p:grpSpPr>
        <a:xfrm>
          <a:off x="0" y="0"/>
          <a:ext cx="0" cy="0"/>
          <a:chOff x="0" y="0"/>
          <a:chExt cx="0" cy="0"/>
        </a:xfrm>
      </p:grpSpPr>
      <p:sp>
        <p:nvSpPr>
          <p:cNvPr id="3099" name="Google Shape;3099;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0" name="Google Shape;3100;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2"/>
        <p:cNvGrpSpPr/>
        <p:nvPr/>
      </p:nvGrpSpPr>
      <p:grpSpPr>
        <a:xfrm>
          <a:off x="0" y="0"/>
          <a:ext cx="0" cy="0"/>
          <a:chOff x="0" y="0"/>
          <a:chExt cx="0" cy="0"/>
        </a:xfrm>
      </p:grpSpPr>
      <p:sp>
        <p:nvSpPr>
          <p:cNvPr id="3293" name="Google Shape;3293;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4" name="Google Shape;3294;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7"/>
        <p:cNvGrpSpPr/>
        <p:nvPr/>
      </p:nvGrpSpPr>
      <p:grpSpPr>
        <a:xfrm>
          <a:off x="0" y="0"/>
          <a:ext cx="0" cy="0"/>
          <a:chOff x="0" y="0"/>
          <a:chExt cx="0" cy="0"/>
        </a:xfrm>
      </p:grpSpPr>
      <p:sp>
        <p:nvSpPr>
          <p:cNvPr id="3488" name="Google Shape;3488;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9" name="Google Shape;3489;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1"/>
        <p:cNvGrpSpPr/>
        <p:nvPr/>
      </p:nvGrpSpPr>
      <p:grpSpPr>
        <a:xfrm>
          <a:off x="0" y="0"/>
          <a:ext cx="0" cy="0"/>
          <a:chOff x="0" y="0"/>
          <a:chExt cx="0" cy="0"/>
        </a:xfrm>
      </p:grpSpPr>
      <p:sp>
        <p:nvSpPr>
          <p:cNvPr id="3682" name="Google Shape;3682;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3" name="Google Shape;3683;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6"/>
        <p:cNvGrpSpPr/>
        <p:nvPr/>
      </p:nvGrpSpPr>
      <p:grpSpPr>
        <a:xfrm>
          <a:off x="0" y="0"/>
          <a:ext cx="0" cy="0"/>
          <a:chOff x="0" y="0"/>
          <a:chExt cx="0" cy="0"/>
        </a:xfrm>
      </p:grpSpPr>
      <p:sp>
        <p:nvSpPr>
          <p:cNvPr id="3877" name="Google Shape;3877;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8" name="Google Shape;3878;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1"/>
        <p:cNvGrpSpPr/>
        <p:nvPr/>
      </p:nvGrpSpPr>
      <p:grpSpPr>
        <a:xfrm>
          <a:off x="0" y="0"/>
          <a:ext cx="0" cy="0"/>
          <a:chOff x="0" y="0"/>
          <a:chExt cx="0" cy="0"/>
        </a:xfrm>
      </p:grpSpPr>
      <p:sp>
        <p:nvSpPr>
          <p:cNvPr id="3882" name="Google Shape;3882;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3" name="Google Shape;3883;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5"/>
        <p:cNvGrpSpPr/>
        <p:nvPr/>
      </p:nvGrpSpPr>
      <p:grpSpPr>
        <a:xfrm>
          <a:off x="0" y="0"/>
          <a:ext cx="0" cy="0"/>
          <a:chOff x="0" y="0"/>
          <a:chExt cx="0" cy="0"/>
        </a:xfrm>
      </p:grpSpPr>
      <p:sp>
        <p:nvSpPr>
          <p:cNvPr id="3886" name="Google Shape;3886;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7" name="Google Shape;3887;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9"/>
        <p:cNvGrpSpPr/>
        <p:nvPr/>
      </p:nvGrpSpPr>
      <p:grpSpPr>
        <a:xfrm>
          <a:off x="0" y="0"/>
          <a:ext cx="0" cy="0"/>
          <a:chOff x="0" y="0"/>
          <a:chExt cx="0" cy="0"/>
        </a:xfrm>
      </p:grpSpPr>
      <p:sp>
        <p:nvSpPr>
          <p:cNvPr id="3890" name="Google Shape;3890;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1" name="Google Shape;3891;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8"/>
        <p:cNvGrpSpPr/>
        <p:nvPr/>
      </p:nvGrpSpPr>
      <p:grpSpPr>
        <a:xfrm>
          <a:off x="0" y="0"/>
          <a:ext cx="0" cy="0"/>
          <a:chOff x="0" y="0"/>
          <a:chExt cx="0" cy="0"/>
        </a:xfrm>
      </p:grpSpPr>
      <p:sp>
        <p:nvSpPr>
          <p:cNvPr id="3899" name="Google Shape;3899;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0" name="Google Shape;3900;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85a0789696_9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85a0789696_9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2"/>
        <p:cNvGrpSpPr/>
        <p:nvPr/>
      </p:nvGrpSpPr>
      <p:grpSpPr>
        <a:xfrm>
          <a:off x="0" y="0"/>
          <a:ext cx="0" cy="0"/>
          <a:chOff x="0" y="0"/>
          <a:chExt cx="0" cy="0"/>
        </a:xfrm>
      </p:grpSpPr>
      <p:sp>
        <p:nvSpPr>
          <p:cNvPr id="4023" name="Google Shape;4023;g78327f1586_1537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4" name="Google Shape;4024;g78327f1586_1537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1"/>
        <p:cNvGrpSpPr/>
        <p:nvPr/>
      </p:nvGrpSpPr>
      <p:grpSpPr>
        <a:xfrm>
          <a:off x="0" y="0"/>
          <a:ext cx="0" cy="0"/>
          <a:chOff x="0" y="0"/>
          <a:chExt cx="0" cy="0"/>
        </a:xfrm>
      </p:grpSpPr>
      <p:sp>
        <p:nvSpPr>
          <p:cNvPr id="4072" name="Google Shape;4072;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3" name="Google Shape;4073;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4"/>
        <p:cNvGrpSpPr/>
        <p:nvPr/>
      </p:nvGrpSpPr>
      <p:grpSpPr>
        <a:xfrm>
          <a:off x="0" y="0"/>
          <a:ext cx="0" cy="0"/>
          <a:chOff x="0" y="0"/>
          <a:chExt cx="0" cy="0"/>
        </a:xfrm>
      </p:grpSpPr>
      <p:sp>
        <p:nvSpPr>
          <p:cNvPr id="4135" name="Google Shape;4135;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6" name="Google Shape;4136;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@avsthiago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8"/>
        <p:cNvGrpSpPr/>
        <p:nvPr/>
      </p:nvGrpSpPr>
      <p:grpSpPr>
        <a:xfrm>
          <a:off x="0" y="0"/>
          <a:ext cx="0" cy="0"/>
          <a:chOff x="0" y="0"/>
          <a:chExt cx="0" cy="0"/>
        </a:xfrm>
      </p:grpSpPr>
      <p:sp>
        <p:nvSpPr>
          <p:cNvPr id="4159" name="Google Shape;4159;g878bb028e8_1686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0" name="Google Shape;4160;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8"/>
        <p:cNvGrpSpPr/>
        <p:nvPr/>
      </p:nvGrpSpPr>
      <p:grpSpPr>
        <a:xfrm>
          <a:off x="0" y="0"/>
          <a:ext cx="0" cy="0"/>
          <a:chOff x="0" y="0"/>
          <a:chExt cx="0" cy="0"/>
        </a:xfrm>
      </p:grpSpPr>
      <p:sp>
        <p:nvSpPr>
          <p:cNvPr id="4189" name="Google Shape;4189;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0" name="Google Shape;4190;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9"/>
        <p:cNvGrpSpPr/>
        <p:nvPr/>
      </p:nvGrpSpPr>
      <p:grpSpPr>
        <a:xfrm>
          <a:off x="0" y="0"/>
          <a:ext cx="0" cy="0"/>
          <a:chOff x="0" y="0"/>
          <a:chExt cx="0" cy="0"/>
        </a:xfrm>
      </p:grpSpPr>
      <p:sp>
        <p:nvSpPr>
          <p:cNvPr id="4210" name="Google Shape;4210;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1" name="Google Shape;4211;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2"/>
        <p:cNvGrpSpPr/>
        <p:nvPr/>
      </p:nvGrpSpPr>
      <p:grpSpPr>
        <a:xfrm>
          <a:off x="0" y="0"/>
          <a:ext cx="0" cy="0"/>
          <a:chOff x="0" y="0"/>
          <a:chExt cx="0" cy="0"/>
        </a:xfrm>
      </p:grpSpPr>
      <p:sp>
        <p:nvSpPr>
          <p:cNvPr id="4313" name="Google Shape;4313;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4" name="Google Shape;4314;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8"/>
        <p:cNvGrpSpPr/>
        <p:nvPr/>
      </p:nvGrpSpPr>
      <p:grpSpPr>
        <a:xfrm>
          <a:off x="0" y="0"/>
          <a:ext cx="0" cy="0"/>
          <a:chOff x="0" y="0"/>
          <a:chExt cx="0" cy="0"/>
        </a:xfrm>
      </p:grpSpPr>
      <p:sp>
        <p:nvSpPr>
          <p:cNvPr id="4369" name="Google Shape;4369;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0" name="Google Shape;4370;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9"/>
        <p:cNvGrpSpPr/>
        <p:nvPr/>
      </p:nvGrpSpPr>
      <p:grpSpPr>
        <a:xfrm>
          <a:off x="0" y="0"/>
          <a:ext cx="0" cy="0"/>
          <a:chOff x="0" y="0"/>
          <a:chExt cx="0" cy="0"/>
        </a:xfrm>
      </p:grpSpPr>
      <p:sp>
        <p:nvSpPr>
          <p:cNvPr id="4450" name="Google Shape;4450;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1" name="Google Shape;4451;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3"/>
        <p:cNvGrpSpPr/>
        <p:nvPr/>
      </p:nvGrpSpPr>
      <p:grpSpPr>
        <a:xfrm>
          <a:off x="0" y="0"/>
          <a:ext cx="0" cy="0"/>
          <a:chOff x="0" y="0"/>
          <a:chExt cx="0" cy="0"/>
        </a:xfrm>
      </p:grpSpPr>
      <p:sp>
        <p:nvSpPr>
          <p:cNvPr id="4544" name="Google Shape;4544;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5" name="Google Shape;4545;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2"/>
        <p:cNvGrpSpPr/>
        <p:nvPr/>
      </p:nvGrpSpPr>
      <p:grpSpPr>
        <a:xfrm>
          <a:off x="0" y="0"/>
          <a:ext cx="0" cy="0"/>
          <a:chOff x="0" y="0"/>
          <a:chExt cx="0" cy="0"/>
        </a:xfrm>
      </p:grpSpPr>
      <p:sp>
        <p:nvSpPr>
          <p:cNvPr id="4703" name="Google Shape;4703;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4" name="Google Shape;4704;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4"/>
        <p:cNvGrpSpPr/>
        <p:nvPr/>
      </p:nvGrpSpPr>
      <p:grpSpPr>
        <a:xfrm>
          <a:off x="0" y="0"/>
          <a:ext cx="0" cy="0"/>
          <a:chOff x="0" y="0"/>
          <a:chExt cx="0" cy="0"/>
        </a:xfrm>
      </p:grpSpPr>
      <p:sp>
        <p:nvSpPr>
          <p:cNvPr id="4935" name="Google Shape;4935;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6" name="Google Shape;4936;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8"/>
        <p:cNvGrpSpPr/>
        <p:nvPr/>
      </p:nvGrpSpPr>
      <p:grpSpPr>
        <a:xfrm>
          <a:off x="0" y="0"/>
          <a:ext cx="0" cy="0"/>
          <a:chOff x="0" y="0"/>
          <a:chExt cx="0" cy="0"/>
        </a:xfrm>
      </p:grpSpPr>
      <p:sp>
        <p:nvSpPr>
          <p:cNvPr id="4969" name="Google Shape;4969;g85a0789696_10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0" name="Google Shape;4970;g85a0789696_10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g878bb028e8_1219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5" name="Google Shape;4975;g878bb028e8_1219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4"/>
        <p:cNvGrpSpPr/>
        <p:nvPr/>
      </p:nvGrpSpPr>
      <p:grpSpPr>
        <a:xfrm>
          <a:off x="0" y="0"/>
          <a:ext cx="0" cy="0"/>
          <a:chOff x="0" y="0"/>
          <a:chExt cx="0" cy="0"/>
        </a:xfrm>
      </p:grpSpPr>
      <p:sp>
        <p:nvSpPr>
          <p:cNvPr id="4985" name="Google Shape;4985;g8c9bc6bf65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6" name="Google Shape;4986;g8c9bc6bf65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22" name="Google Shape;1807;p28">
            <a:extLst>
              <a:ext uri="{FF2B5EF4-FFF2-40B4-BE49-F238E27FC236}">
                <a16:creationId xmlns:a16="http://schemas.microsoft.com/office/drawing/2014/main" id="{4ADFA30A-6542-44C2-82FC-B3E6E34C40A3}"/>
              </a:ext>
            </a:extLst>
          </p:cNvPr>
          <p:cNvSpPr/>
          <p:nvPr/>
        </p:nvSpPr>
        <p:spPr>
          <a:xfrm>
            <a:off x="2126323" y="3904803"/>
            <a:ext cx="3549421" cy="250598"/>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 name="Google Shape;1808;p28">
            <a:extLst>
              <a:ext uri="{FF2B5EF4-FFF2-40B4-BE49-F238E27FC236}">
                <a16:creationId xmlns:a16="http://schemas.microsoft.com/office/drawing/2014/main" id="{B095A013-B2DB-4345-A88B-B2145905310E}"/>
              </a:ext>
            </a:extLst>
          </p:cNvPr>
          <p:cNvCxnSpPr>
            <a:cxnSpLocks/>
          </p:cNvCxnSpPr>
          <p:nvPr/>
        </p:nvCxnSpPr>
        <p:spPr>
          <a:xfrm flipH="1">
            <a:off x="2384651"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4" name="Google Shape;1809;p28">
            <a:extLst>
              <a:ext uri="{FF2B5EF4-FFF2-40B4-BE49-F238E27FC236}">
                <a16:creationId xmlns:a16="http://schemas.microsoft.com/office/drawing/2014/main" id="{6F4BCAC3-576B-4DAC-A061-8FFE9304DFF4}"/>
              </a:ext>
            </a:extLst>
          </p:cNvPr>
          <p:cNvCxnSpPr>
            <a:cxnSpLocks/>
          </p:cNvCxnSpPr>
          <p:nvPr/>
        </p:nvCxnSpPr>
        <p:spPr>
          <a:xfrm flipH="1">
            <a:off x="2660934"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5" name="Google Shape;1810;p28">
            <a:extLst>
              <a:ext uri="{FF2B5EF4-FFF2-40B4-BE49-F238E27FC236}">
                <a16:creationId xmlns:a16="http://schemas.microsoft.com/office/drawing/2014/main" id="{9DA12BB7-E655-4D6F-8D80-D2B367BB42FC}"/>
              </a:ext>
            </a:extLst>
          </p:cNvPr>
          <p:cNvCxnSpPr>
            <a:cxnSpLocks/>
          </p:cNvCxnSpPr>
          <p:nvPr/>
        </p:nvCxnSpPr>
        <p:spPr>
          <a:xfrm flipH="1">
            <a:off x="2937217"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6" name="Google Shape;1811;p28">
            <a:extLst>
              <a:ext uri="{FF2B5EF4-FFF2-40B4-BE49-F238E27FC236}">
                <a16:creationId xmlns:a16="http://schemas.microsoft.com/office/drawing/2014/main" id="{C24191B8-1323-4038-B010-4CEDDA6B1E7C}"/>
              </a:ext>
            </a:extLst>
          </p:cNvPr>
          <p:cNvCxnSpPr>
            <a:cxnSpLocks/>
          </p:cNvCxnSpPr>
          <p:nvPr/>
        </p:nvCxnSpPr>
        <p:spPr>
          <a:xfrm flipH="1">
            <a:off x="3213501"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7" name="Google Shape;1812;p28">
            <a:extLst>
              <a:ext uri="{FF2B5EF4-FFF2-40B4-BE49-F238E27FC236}">
                <a16:creationId xmlns:a16="http://schemas.microsoft.com/office/drawing/2014/main" id="{7FE25A57-67C1-417F-B680-5F04E0589245}"/>
              </a:ext>
            </a:extLst>
          </p:cNvPr>
          <p:cNvCxnSpPr>
            <a:cxnSpLocks/>
          </p:cNvCxnSpPr>
          <p:nvPr/>
        </p:nvCxnSpPr>
        <p:spPr>
          <a:xfrm flipH="1">
            <a:off x="3489784"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8" name="Google Shape;1813;p28">
            <a:extLst>
              <a:ext uri="{FF2B5EF4-FFF2-40B4-BE49-F238E27FC236}">
                <a16:creationId xmlns:a16="http://schemas.microsoft.com/office/drawing/2014/main" id="{EB479720-0EBF-46E7-8344-FC910955D8FB}"/>
              </a:ext>
            </a:extLst>
          </p:cNvPr>
          <p:cNvCxnSpPr>
            <a:cxnSpLocks/>
          </p:cNvCxnSpPr>
          <p:nvPr/>
        </p:nvCxnSpPr>
        <p:spPr>
          <a:xfrm flipH="1">
            <a:off x="3766067"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9" name="Google Shape;1808;p28">
            <a:extLst>
              <a:ext uri="{FF2B5EF4-FFF2-40B4-BE49-F238E27FC236}">
                <a16:creationId xmlns:a16="http://schemas.microsoft.com/office/drawing/2014/main" id="{81BDB6A6-C420-4BDF-904A-3C5B11A377D9}"/>
              </a:ext>
            </a:extLst>
          </p:cNvPr>
          <p:cNvCxnSpPr>
            <a:cxnSpLocks/>
          </p:cNvCxnSpPr>
          <p:nvPr/>
        </p:nvCxnSpPr>
        <p:spPr>
          <a:xfrm flipH="1">
            <a:off x="4028460"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0" name="Google Shape;1809;p28">
            <a:extLst>
              <a:ext uri="{FF2B5EF4-FFF2-40B4-BE49-F238E27FC236}">
                <a16:creationId xmlns:a16="http://schemas.microsoft.com/office/drawing/2014/main" id="{FC2A60ED-44EC-4267-861D-426436BEE633}"/>
              </a:ext>
            </a:extLst>
          </p:cNvPr>
          <p:cNvCxnSpPr>
            <a:cxnSpLocks/>
          </p:cNvCxnSpPr>
          <p:nvPr/>
        </p:nvCxnSpPr>
        <p:spPr>
          <a:xfrm flipH="1">
            <a:off x="4304743"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1" name="Google Shape;1810;p28">
            <a:extLst>
              <a:ext uri="{FF2B5EF4-FFF2-40B4-BE49-F238E27FC236}">
                <a16:creationId xmlns:a16="http://schemas.microsoft.com/office/drawing/2014/main" id="{7F18616E-10CC-4E6D-9646-44A2EFC21A13}"/>
              </a:ext>
            </a:extLst>
          </p:cNvPr>
          <p:cNvCxnSpPr>
            <a:cxnSpLocks/>
          </p:cNvCxnSpPr>
          <p:nvPr/>
        </p:nvCxnSpPr>
        <p:spPr>
          <a:xfrm flipH="1">
            <a:off x="4581026"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2" name="Google Shape;1811;p28">
            <a:extLst>
              <a:ext uri="{FF2B5EF4-FFF2-40B4-BE49-F238E27FC236}">
                <a16:creationId xmlns:a16="http://schemas.microsoft.com/office/drawing/2014/main" id="{E103BBE8-81FC-41F2-9BF8-31C7CE1793AA}"/>
              </a:ext>
            </a:extLst>
          </p:cNvPr>
          <p:cNvCxnSpPr>
            <a:cxnSpLocks/>
          </p:cNvCxnSpPr>
          <p:nvPr/>
        </p:nvCxnSpPr>
        <p:spPr>
          <a:xfrm flipH="1">
            <a:off x="4857310"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3" name="Google Shape;1812;p28">
            <a:extLst>
              <a:ext uri="{FF2B5EF4-FFF2-40B4-BE49-F238E27FC236}">
                <a16:creationId xmlns:a16="http://schemas.microsoft.com/office/drawing/2014/main" id="{92EA81D8-786C-4FA1-A42F-C30811226553}"/>
              </a:ext>
            </a:extLst>
          </p:cNvPr>
          <p:cNvCxnSpPr>
            <a:cxnSpLocks/>
          </p:cNvCxnSpPr>
          <p:nvPr/>
        </p:nvCxnSpPr>
        <p:spPr>
          <a:xfrm flipH="1">
            <a:off x="5133593"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4" name="Google Shape;1813;p28">
            <a:extLst>
              <a:ext uri="{FF2B5EF4-FFF2-40B4-BE49-F238E27FC236}">
                <a16:creationId xmlns:a16="http://schemas.microsoft.com/office/drawing/2014/main" id="{CE3E9214-1903-4695-A2A8-2AD90D9DDA9E}"/>
              </a:ext>
            </a:extLst>
          </p:cNvPr>
          <p:cNvCxnSpPr>
            <a:cxnSpLocks/>
          </p:cNvCxnSpPr>
          <p:nvPr/>
        </p:nvCxnSpPr>
        <p:spPr>
          <a:xfrm flipH="1">
            <a:off x="5409876" y="3904803"/>
            <a:ext cx="2797" cy="250598"/>
          </a:xfrm>
          <a:prstGeom prst="straightConnector1">
            <a:avLst/>
          </a:prstGeom>
          <a:noFill/>
          <a:ln w="9525" cap="flat" cmpd="sng">
            <a:solidFill>
              <a:srgbClr val="000000"/>
            </a:solidFill>
            <a:prstDash val="solid"/>
            <a:round/>
            <a:headEnd type="none" w="med" len="med"/>
            <a:tailEnd type="none" w="med" len="med"/>
          </a:ln>
        </p:spPr>
      </p:cxnSp>
      <p:grpSp>
        <p:nvGrpSpPr>
          <p:cNvPr id="1793" name="组合 1792">
            <a:extLst>
              <a:ext uri="{FF2B5EF4-FFF2-40B4-BE49-F238E27FC236}">
                <a16:creationId xmlns:a16="http://schemas.microsoft.com/office/drawing/2014/main" id="{32C39983-904B-4AF8-BE8A-BA5D175C3FB5}"/>
              </a:ext>
            </a:extLst>
          </p:cNvPr>
          <p:cNvGrpSpPr/>
          <p:nvPr/>
        </p:nvGrpSpPr>
        <p:grpSpPr>
          <a:xfrm>
            <a:off x="1311563" y="3394413"/>
            <a:ext cx="512618" cy="325663"/>
            <a:chOff x="2189018" y="2452304"/>
            <a:chExt cx="512618" cy="325663"/>
          </a:xfrm>
        </p:grpSpPr>
        <p:cxnSp>
          <p:nvCxnSpPr>
            <p:cNvPr id="11" name="直接箭头连接符 10">
              <a:extLst>
                <a:ext uri="{FF2B5EF4-FFF2-40B4-BE49-F238E27FC236}">
                  <a16:creationId xmlns:a16="http://schemas.microsoft.com/office/drawing/2014/main" id="{C8B89D4F-8010-404B-A4EF-CCDAC5789EC3}"/>
                </a:ext>
              </a:extLst>
            </p:cNvPr>
            <p:cNvCxnSpPr/>
            <p:nvPr/>
          </p:nvCxnSpPr>
          <p:spPr>
            <a:xfrm flipV="1">
              <a:off x="2189018" y="2452304"/>
              <a:ext cx="512618" cy="32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AD83A8B-2121-4FDE-BCAC-9E6EAEE4B3EA}"/>
                </a:ext>
              </a:extLst>
            </p:cNvPr>
            <p:cNvCxnSpPr/>
            <p:nvPr/>
          </p:nvCxnSpPr>
          <p:spPr>
            <a:xfrm flipV="1">
              <a:off x="2445327" y="2452304"/>
              <a:ext cx="256309" cy="32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2" name="直接箭头连接符 1791">
              <a:extLst>
                <a:ext uri="{FF2B5EF4-FFF2-40B4-BE49-F238E27FC236}">
                  <a16:creationId xmlns:a16="http://schemas.microsoft.com/office/drawing/2014/main" id="{6B4D1C12-A2C8-47C2-BF21-491A1A76FE8E}"/>
                </a:ext>
              </a:extLst>
            </p:cNvPr>
            <p:cNvCxnSpPr/>
            <p:nvPr/>
          </p:nvCxnSpPr>
          <p:spPr>
            <a:xfrm flipV="1">
              <a:off x="2700987" y="2452304"/>
              <a:ext cx="0" cy="32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组合 86">
            <a:extLst>
              <a:ext uri="{FF2B5EF4-FFF2-40B4-BE49-F238E27FC236}">
                <a16:creationId xmlns:a16="http://schemas.microsoft.com/office/drawing/2014/main" id="{173FD1FE-8369-4CCD-ACA6-00E24DC2D5EA}"/>
              </a:ext>
            </a:extLst>
          </p:cNvPr>
          <p:cNvGrpSpPr/>
          <p:nvPr/>
        </p:nvGrpSpPr>
        <p:grpSpPr>
          <a:xfrm>
            <a:off x="2043195" y="3394413"/>
            <a:ext cx="512618" cy="325663"/>
            <a:chOff x="2189018" y="2452304"/>
            <a:chExt cx="512618" cy="325663"/>
          </a:xfrm>
        </p:grpSpPr>
        <p:cxnSp>
          <p:nvCxnSpPr>
            <p:cNvPr id="88" name="直接箭头连接符 87">
              <a:extLst>
                <a:ext uri="{FF2B5EF4-FFF2-40B4-BE49-F238E27FC236}">
                  <a16:creationId xmlns:a16="http://schemas.microsoft.com/office/drawing/2014/main" id="{C27725CC-F554-4B0F-AFB4-70D13BF93F0F}"/>
                </a:ext>
              </a:extLst>
            </p:cNvPr>
            <p:cNvCxnSpPr/>
            <p:nvPr/>
          </p:nvCxnSpPr>
          <p:spPr>
            <a:xfrm flipV="1">
              <a:off x="2189018" y="2452304"/>
              <a:ext cx="512618" cy="32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0005536D-802E-4A7C-A4C6-E933E3203E91}"/>
                </a:ext>
              </a:extLst>
            </p:cNvPr>
            <p:cNvCxnSpPr/>
            <p:nvPr/>
          </p:nvCxnSpPr>
          <p:spPr>
            <a:xfrm flipV="1">
              <a:off x="2445327" y="2452304"/>
              <a:ext cx="256309" cy="32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B85E3D10-DD13-4DC6-9786-93167816104B}"/>
                </a:ext>
              </a:extLst>
            </p:cNvPr>
            <p:cNvCxnSpPr/>
            <p:nvPr/>
          </p:nvCxnSpPr>
          <p:spPr>
            <a:xfrm flipV="1">
              <a:off x="2700987" y="2452304"/>
              <a:ext cx="0" cy="32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E1BF5945-5EFD-44BF-8DC1-7DD22EC8F048}"/>
              </a:ext>
            </a:extLst>
          </p:cNvPr>
          <p:cNvGrpSpPr/>
          <p:nvPr/>
        </p:nvGrpSpPr>
        <p:grpSpPr>
          <a:xfrm>
            <a:off x="594247" y="2341494"/>
            <a:ext cx="2066687" cy="150984"/>
            <a:chOff x="2043196" y="2777967"/>
            <a:chExt cx="3549421" cy="250598"/>
          </a:xfrm>
        </p:grpSpPr>
        <p:sp>
          <p:nvSpPr>
            <p:cNvPr id="1807" name="Google Shape;1807;p28"/>
            <p:cNvSpPr/>
            <p:nvPr/>
          </p:nvSpPr>
          <p:spPr>
            <a:xfrm>
              <a:off x="2043196" y="2777967"/>
              <a:ext cx="3549421" cy="250598"/>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808" name="Google Shape;1808;p28"/>
            <p:cNvCxnSpPr>
              <a:cxnSpLocks/>
            </p:cNvCxnSpPr>
            <p:nvPr/>
          </p:nvCxnSpPr>
          <p:spPr>
            <a:xfrm flipH="1">
              <a:off x="230152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09" name="Google Shape;1809;p28"/>
            <p:cNvCxnSpPr>
              <a:cxnSpLocks/>
            </p:cNvCxnSpPr>
            <p:nvPr/>
          </p:nvCxnSpPr>
          <p:spPr>
            <a:xfrm flipH="1">
              <a:off x="257780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10" name="Google Shape;1810;p28"/>
            <p:cNvCxnSpPr>
              <a:cxnSpLocks/>
            </p:cNvCxnSpPr>
            <p:nvPr/>
          </p:nvCxnSpPr>
          <p:spPr>
            <a:xfrm flipH="1">
              <a:off x="285409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11" name="Google Shape;1811;p28"/>
            <p:cNvCxnSpPr>
              <a:cxnSpLocks/>
            </p:cNvCxnSpPr>
            <p:nvPr/>
          </p:nvCxnSpPr>
          <p:spPr>
            <a:xfrm flipH="1">
              <a:off x="313037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12" name="Google Shape;1812;p28"/>
            <p:cNvCxnSpPr>
              <a:cxnSpLocks/>
            </p:cNvCxnSpPr>
            <p:nvPr/>
          </p:nvCxnSpPr>
          <p:spPr>
            <a:xfrm flipH="1">
              <a:off x="340665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13" name="Google Shape;1813;p28"/>
            <p:cNvCxnSpPr>
              <a:cxnSpLocks/>
            </p:cNvCxnSpPr>
            <p:nvPr/>
          </p:nvCxnSpPr>
          <p:spPr>
            <a:xfrm flipH="1">
              <a:off x="368294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6" name="Google Shape;1808;p28">
              <a:extLst>
                <a:ext uri="{FF2B5EF4-FFF2-40B4-BE49-F238E27FC236}">
                  <a16:creationId xmlns:a16="http://schemas.microsoft.com/office/drawing/2014/main" id="{54116FBC-2AF9-436E-9860-BDEEF23041FF}"/>
                </a:ext>
              </a:extLst>
            </p:cNvPr>
            <p:cNvCxnSpPr>
              <a:cxnSpLocks/>
            </p:cNvCxnSpPr>
            <p:nvPr/>
          </p:nvCxnSpPr>
          <p:spPr>
            <a:xfrm flipH="1">
              <a:off x="394533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7" name="Google Shape;1809;p28">
              <a:extLst>
                <a:ext uri="{FF2B5EF4-FFF2-40B4-BE49-F238E27FC236}">
                  <a16:creationId xmlns:a16="http://schemas.microsoft.com/office/drawing/2014/main" id="{DAA1F288-4028-4CED-96DE-8356BEA342CB}"/>
                </a:ext>
              </a:extLst>
            </p:cNvPr>
            <p:cNvCxnSpPr>
              <a:cxnSpLocks/>
            </p:cNvCxnSpPr>
            <p:nvPr/>
          </p:nvCxnSpPr>
          <p:spPr>
            <a:xfrm flipH="1">
              <a:off x="422161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 name="Google Shape;1810;p28">
              <a:extLst>
                <a:ext uri="{FF2B5EF4-FFF2-40B4-BE49-F238E27FC236}">
                  <a16:creationId xmlns:a16="http://schemas.microsoft.com/office/drawing/2014/main" id="{4FE46CEB-17A6-44C7-9C3C-19ED84C04A3D}"/>
                </a:ext>
              </a:extLst>
            </p:cNvPr>
            <p:cNvCxnSpPr>
              <a:cxnSpLocks/>
            </p:cNvCxnSpPr>
            <p:nvPr/>
          </p:nvCxnSpPr>
          <p:spPr>
            <a:xfrm flipH="1">
              <a:off x="4497899"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9" name="Google Shape;1811;p28">
              <a:extLst>
                <a:ext uri="{FF2B5EF4-FFF2-40B4-BE49-F238E27FC236}">
                  <a16:creationId xmlns:a16="http://schemas.microsoft.com/office/drawing/2014/main" id="{E6870AEE-78C2-41C3-BAF9-895D8E3A6829}"/>
                </a:ext>
              </a:extLst>
            </p:cNvPr>
            <p:cNvCxnSpPr>
              <a:cxnSpLocks/>
            </p:cNvCxnSpPr>
            <p:nvPr/>
          </p:nvCxnSpPr>
          <p:spPr>
            <a:xfrm flipH="1">
              <a:off x="477418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0" name="Google Shape;1812;p28">
              <a:extLst>
                <a:ext uri="{FF2B5EF4-FFF2-40B4-BE49-F238E27FC236}">
                  <a16:creationId xmlns:a16="http://schemas.microsoft.com/office/drawing/2014/main" id="{699F4FA9-95DF-482E-9F6C-908442D96F03}"/>
                </a:ext>
              </a:extLst>
            </p:cNvPr>
            <p:cNvCxnSpPr>
              <a:cxnSpLocks/>
            </p:cNvCxnSpPr>
            <p:nvPr/>
          </p:nvCxnSpPr>
          <p:spPr>
            <a:xfrm flipH="1">
              <a:off x="505046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1" name="Google Shape;1813;p28">
              <a:extLst>
                <a:ext uri="{FF2B5EF4-FFF2-40B4-BE49-F238E27FC236}">
                  <a16:creationId xmlns:a16="http://schemas.microsoft.com/office/drawing/2014/main" id="{C3B22771-245A-47A8-B685-5836C78C9900}"/>
                </a:ext>
              </a:extLst>
            </p:cNvPr>
            <p:cNvCxnSpPr>
              <a:cxnSpLocks/>
            </p:cNvCxnSpPr>
            <p:nvPr/>
          </p:nvCxnSpPr>
          <p:spPr>
            <a:xfrm flipH="1">
              <a:off x="5326749" y="2777967"/>
              <a:ext cx="2797" cy="250598"/>
            </a:xfrm>
            <a:prstGeom prst="straightConnector1">
              <a:avLst/>
            </a:prstGeom>
            <a:noFill/>
            <a:ln w="9525" cap="flat" cmpd="sng">
              <a:solidFill>
                <a:srgbClr val="000000"/>
              </a:solidFill>
              <a:prstDash val="solid"/>
              <a:round/>
              <a:headEnd type="none" w="med" len="med"/>
              <a:tailEnd type="none" w="med" len="med"/>
            </a:ln>
          </p:spPr>
        </p:cxnSp>
      </p:grpSp>
      <p:grpSp>
        <p:nvGrpSpPr>
          <p:cNvPr id="36" name="组合 35">
            <a:extLst>
              <a:ext uri="{FF2B5EF4-FFF2-40B4-BE49-F238E27FC236}">
                <a16:creationId xmlns:a16="http://schemas.microsoft.com/office/drawing/2014/main" id="{8A9DFF33-5D4E-4FB7-9E06-B8856F63D16A}"/>
              </a:ext>
            </a:extLst>
          </p:cNvPr>
          <p:cNvGrpSpPr/>
          <p:nvPr/>
        </p:nvGrpSpPr>
        <p:grpSpPr>
          <a:xfrm>
            <a:off x="594247" y="1994298"/>
            <a:ext cx="2066687" cy="150984"/>
            <a:chOff x="2043196" y="2777967"/>
            <a:chExt cx="3549421" cy="250598"/>
          </a:xfrm>
        </p:grpSpPr>
        <p:sp>
          <p:nvSpPr>
            <p:cNvPr id="37" name="Google Shape;1807;p28">
              <a:extLst>
                <a:ext uri="{FF2B5EF4-FFF2-40B4-BE49-F238E27FC236}">
                  <a16:creationId xmlns:a16="http://schemas.microsoft.com/office/drawing/2014/main" id="{E96E50D4-9963-40AB-8456-763A1D261C00}"/>
                </a:ext>
              </a:extLst>
            </p:cNvPr>
            <p:cNvSpPr/>
            <p:nvPr/>
          </p:nvSpPr>
          <p:spPr>
            <a:xfrm>
              <a:off x="2043196" y="2777967"/>
              <a:ext cx="3549421" cy="250598"/>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8" name="Google Shape;1808;p28">
              <a:extLst>
                <a:ext uri="{FF2B5EF4-FFF2-40B4-BE49-F238E27FC236}">
                  <a16:creationId xmlns:a16="http://schemas.microsoft.com/office/drawing/2014/main" id="{8FFC19A7-6BF0-49E5-A4B4-A687937B71D6}"/>
                </a:ext>
              </a:extLst>
            </p:cNvPr>
            <p:cNvCxnSpPr>
              <a:cxnSpLocks/>
            </p:cNvCxnSpPr>
            <p:nvPr/>
          </p:nvCxnSpPr>
          <p:spPr>
            <a:xfrm flipH="1">
              <a:off x="230152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9" name="Google Shape;1809;p28">
              <a:extLst>
                <a:ext uri="{FF2B5EF4-FFF2-40B4-BE49-F238E27FC236}">
                  <a16:creationId xmlns:a16="http://schemas.microsoft.com/office/drawing/2014/main" id="{BAA01F7D-A582-4B25-BC4F-77A113B19241}"/>
                </a:ext>
              </a:extLst>
            </p:cNvPr>
            <p:cNvCxnSpPr>
              <a:cxnSpLocks/>
            </p:cNvCxnSpPr>
            <p:nvPr/>
          </p:nvCxnSpPr>
          <p:spPr>
            <a:xfrm flipH="1">
              <a:off x="257780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0" name="Google Shape;1810;p28">
              <a:extLst>
                <a:ext uri="{FF2B5EF4-FFF2-40B4-BE49-F238E27FC236}">
                  <a16:creationId xmlns:a16="http://schemas.microsoft.com/office/drawing/2014/main" id="{65F8378E-3BC0-407D-BBAE-C397E540381D}"/>
                </a:ext>
              </a:extLst>
            </p:cNvPr>
            <p:cNvCxnSpPr>
              <a:cxnSpLocks/>
            </p:cNvCxnSpPr>
            <p:nvPr/>
          </p:nvCxnSpPr>
          <p:spPr>
            <a:xfrm flipH="1">
              <a:off x="285409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1" name="Google Shape;1811;p28">
              <a:extLst>
                <a:ext uri="{FF2B5EF4-FFF2-40B4-BE49-F238E27FC236}">
                  <a16:creationId xmlns:a16="http://schemas.microsoft.com/office/drawing/2014/main" id="{A2D65453-EA1F-4C13-9054-0DC7931C4E18}"/>
                </a:ext>
              </a:extLst>
            </p:cNvPr>
            <p:cNvCxnSpPr>
              <a:cxnSpLocks/>
            </p:cNvCxnSpPr>
            <p:nvPr/>
          </p:nvCxnSpPr>
          <p:spPr>
            <a:xfrm flipH="1">
              <a:off x="313037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2" name="Google Shape;1812;p28">
              <a:extLst>
                <a:ext uri="{FF2B5EF4-FFF2-40B4-BE49-F238E27FC236}">
                  <a16:creationId xmlns:a16="http://schemas.microsoft.com/office/drawing/2014/main" id="{A00C46A1-6E8B-4D44-80BF-349444894E31}"/>
                </a:ext>
              </a:extLst>
            </p:cNvPr>
            <p:cNvCxnSpPr>
              <a:cxnSpLocks/>
            </p:cNvCxnSpPr>
            <p:nvPr/>
          </p:nvCxnSpPr>
          <p:spPr>
            <a:xfrm flipH="1">
              <a:off x="340665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3" name="Google Shape;1813;p28">
              <a:extLst>
                <a:ext uri="{FF2B5EF4-FFF2-40B4-BE49-F238E27FC236}">
                  <a16:creationId xmlns:a16="http://schemas.microsoft.com/office/drawing/2014/main" id="{E7889A45-9AA6-4290-8264-5BBFF3A86793}"/>
                </a:ext>
              </a:extLst>
            </p:cNvPr>
            <p:cNvCxnSpPr>
              <a:cxnSpLocks/>
            </p:cNvCxnSpPr>
            <p:nvPr/>
          </p:nvCxnSpPr>
          <p:spPr>
            <a:xfrm flipH="1">
              <a:off x="368294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4" name="Google Shape;1808;p28">
              <a:extLst>
                <a:ext uri="{FF2B5EF4-FFF2-40B4-BE49-F238E27FC236}">
                  <a16:creationId xmlns:a16="http://schemas.microsoft.com/office/drawing/2014/main" id="{2709EB7B-B475-4839-9FF2-795B1B104A21}"/>
                </a:ext>
              </a:extLst>
            </p:cNvPr>
            <p:cNvCxnSpPr>
              <a:cxnSpLocks/>
            </p:cNvCxnSpPr>
            <p:nvPr/>
          </p:nvCxnSpPr>
          <p:spPr>
            <a:xfrm flipH="1">
              <a:off x="394533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5" name="Google Shape;1809;p28">
              <a:extLst>
                <a:ext uri="{FF2B5EF4-FFF2-40B4-BE49-F238E27FC236}">
                  <a16:creationId xmlns:a16="http://schemas.microsoft.com/office/drawing/2014/main" id="{EBDA46DF-6499-43A7-B08B-CD2FBD881553}"/>
                </a:ext>
              </a:extLst>
            </p:cNvPr>
            <p:cNvCxnSpPr>
              <a:cxnSpLocks/>
            </p:cNvCxnSpPr>
            <p:nvPr/>
          </p:nvCxnSpPr>
          <p:spPr>
            <a:xfrm flipH="1">
              <a:off x="422161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6" name="Google Shape;1810;p28">
              <a:extLst>
                <a:ext uri="{FF2B5EF4-FFF2-40B4-BE49-F238E27FC236}">
                  <a16:creationId xmlns:a16="http://schemas.microsoft.com/office/drawing/2014/main" id="{C7282335-6677-41C1-A103-04037143A3AF}"/>
                </a:ext>
              </a:extLst>
            </p:cNvPr>
            <p:cNvCxnSpPr>
              <a:cxnSpLocks/>
            </p:cNvCxnSpPr>
            <p:nvPr/>
          </p:nvCxnSpPr>
          <p:spPr>
            <a:xfrm flipH="1">
              <a:off x="4497899"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7" name="Google Shape;1811;p28">
              <a:extLst>
                <a:ext uri="{FF2B5EF4-FFF2-40B4-BE49-F238E27FC236}">
                  <a16:creationId xmlns:a16="http://schemas.microsoft.com/office/drawing/2014/main" id="{9A25A8B6-07EA-4E85-905B-609FB163FB5A}"/>
                </a:ext>
              </a:extLst>
            </p:cNvPr>
            <p:cNvCxnSpPr>
              <a:cxnSpLocks/>
            </p:cNvCxnSpPr>
            <p:nvPr/>
          </p:nvCxnSpPr>
          <p:spPr>
            <a:xfrm flipH="1">
              <a:off x="477418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8" name="Google Shape;1812;p28">
              <a:extLst>
                <a:ext uri="{FF2B5EF4-FFF2-40B4-BE49-F238E27FC236}">
                  <a16:creationId xmlns:a16="http://schemas.microsoft.com/office/drawing/2014/main" id="{CDC0D411-0B46-400A-85E7-7E09F3821184}"/>
                </a:ext>
              </a:extLst>
            </p:cNvPr>
            <p:cNvCxnSpPr>
              <a:cxnSpLocks/>
            </p:cNvCxnSpPr>
            <p:nvPr/>
          </p:nvCxnSpPr>
          <p:spPr>
            <a:xfrm flipH="1">
              <a:off x="505046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9" name="Google Shape;1813;p28">
              <a:extLst>
                <a:ext uri="{FF2B5EF4-FFF2-40B4-BE49-F238E27FC236}">
                  <a16:creationId xmlns:a16="http://schemas.microsoft.com/office/drawing/2014/main" id="{6AD65D1D-541D-4FC8-BBC8-9E80DEE1C953}"/>
                </a:ext>
              </a:extLst>
            </p:cNvPr>
            <p:cNvCxnSpPr>
              <a:cxnSpLocks/>
            </p:cNvCxnSpPr>
            <p:nvPr/>
          </p:nvCxnSpPr>
          <p:spPr>
            <a:xfrm flipH="1">
              <a:off x="5326749" y="2777967"/>
              <a:ext cx="2797" cy="250598"/>
            </a:xfrm>
            <a:prstGeom prst="straightConnector1">
              <a:avLst/>
            </a:prstGeom>
            <a:noFill/>
            <a:ln w="9525" cap="flat" cmpd="sng">
              <a:solidFill>
                <a:srgbClr val="000000"/>
              </a:solidFill>
              <a:prstDash val="solid"/>
              <a:round/>
              <a:headEnd type="none" w="med" len="med"/>
              <a:tailEnd type="none" w="med" len="med"/>
            </a:ln>
          </p:spPr>
        </p:cxnSp>
      </p:grpSp>
      <p:grpSp>
        <p:nvGrpSpPr>
          <p:cNvPr id="50" name="组合 49">
            <a:extLst>
              <a:ext uri="{FF2B5EF4-FFF2-40B4-BE49-F238E27FC236}">
                <a16:creationId xmlns:a16="http://schemas.microsoft.com/office/drawing/2014/main" id="{22EE3FAF-56F2-45D6-BAD0-8036683B4C8A}"/>
              </a:ext>
            </a:extLst>
          </p:cNvPr>
          <p:cNvGrpSpPr/>
          <p:nvPr/>
        </p:nvGrpSpPr>
        <p:grpSpPr>
          <a:xfrm>
            <a:off x="594246" y="1647103"/>
            <a:ext cx="2066687" cy="150984"/>
            <a:chOff x="2043196" y="2777967"/>
            <a:chExt cx="3549421" cy="250598"/>
          </a:xfrm>
        </p:grpSpPr>
        <p:sp>
          <p:nvSpPr>
            <p:cNvPr id="51" name="Google Shape;1807;p28">
              <a:extLst>
                <a:ext uri="{FF2B5EF4-FFF2-40B4-BE49-F238E27FC236}">
                  <a16:creationId xmlns:a16="http://schemas.microsoft.com/office/drawing/2014/main" id="{F8C54BED-47AB-441E-B205-19C35761715B}"/>
                </a:ext>
              </a:extLst>
            </p:cNvPr>
            <p:cNvSpPr/>
            <p:nvPr/>
          </p:nvSpPr>
          <p:spPr>
            <a:xfrm>
              <a:off x="2043196" y="2777967"/>
              <a:ext cx="3549421" cy="250598"/>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52" name="Google Shape;1808;p28">
              <a:extLst>
                <a:ext uri="{FF2B5EF4-FFF2-40B4-BE49-F238E27FC236}">
                  <a16:creationId xmlns:a16="http://schemas.microsoft.com/office/drawing/2014/main" id="{93EEF944-FF3C-4CDF-B4AC-3C25052EF9FF}"/>
                </a:ext>
              </a:extLst>
            </p:cNvPr>
            <p:cNvCxnSpPr>
              <a:cxnSpLocks/>
            </p:cNvCxnSpPr>
            <p:nvPr/>
          </p:nvCxnSpPr>
          <p:spPr>
            <a:xfrm flipH="1">
              <a:off x="230152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3" name="Google Shape;1809;p28">
              <a:extLst>
                <a:ext uri="{FF2B5EF4-FFF2-40B4-BE49-F238E27FC236}">
                  <a16:creationId xmlns:a16="http://schemas.microsoft.com/office/drawing/2014/main" id="{9FF009CB-C6C8-46E3-AB37-3BE9C980B290}"/>
                </a:ext>
              </a:extLst>
            </p:cNvPr>
            <p:cNvCxnSpPr>
              <a:cxnSpLocks/>
            </p:cNvCxnSpPr>
            <p:nvPr/>
          </p:nvCxnSpPr>
          <p:spPr>
            <a:xfrm flipH="1">
              <a:off x="257780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4" name="Google Shape;1810;p28">
              <a:extLst>
                <a:ext uri="{FF2B5EF4-FFF2-40B4-BE49-F238E27FC236}">
                  <a16:creationId xmlns:a16="http://schemas.microsoft.com/office/drawing/2014/main" id="{5957A607-CADB-45BF-B29E-DEF9CCEDA081}"/>
                </a:ext>
              </a:extLst>
            </p:cNvPr>
            <p:cNvCxnSpPr>
              <a:cxnSpLocks/>
            </p:cNvCxnSpPr>
            <p:nvPr/>
          </p:nvCxnSpPr>
          <p:spPr>
            <a:xfrm flipH="1">
              <a:off x="285409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5" name="Google Shape;1811;p28">
              <a:extLst>
                <a:ext uri="{FF2B5EF4-FFF2-40B4-BE49-F238E27FC236}">
                  <a16:creationId xmlns:a16="http://schemas.microsoft.com/office/drawing/2014/main" id="{00FA16DE-A028-40EE-B607-45C7AAC7CDD6}"/>
                </a:ext>
              </a:extLst>
            </p:cNvPr>
            <p:cNvCxnSpPr>
              <a:cxnSpLocks/>
            </p:cNvCxnSpPr>
            <p:nvPr/>
          </p:nvCxnSpPr>
          <p:spPr>
            <a:xfrm flipH="1">
              <a:off x="313037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6" name="Google Shape;1812;p28">
              <a:extLst>
                <a:ext uri="{FF2B5EF4-FFF2-40B4-BE49-F238E27FC236}">
                  <a16:creationId xmlns:a16="http://schemas.microsoft.com/office/drawing/2014/main" id="{31F1039A-FC42-4CB8-8778-19103E02BD5E}"/>
                </a:ext>
              </a:extLst>
            </p:cNvPr>
            <p:cNvCxnSpPr>
              <a:cxnSpLocks/>
            </p:cNvCxnSpPr>
            <p:nvPr/>
          </p:nvCxnSpPr>
          <p:spPr>
            <a:xfrm flipH="1">
              <a:off x="340665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7" name="Google Shape;1813;p28">
              <a:extLst>
                <a:ext uri="{FF2B5EF4-FFF2-40B4-BE49-F238E27FC236}">
                  <a16:creationId xmlns:a16="http://schemas.microsoft.com/office/drawing/2014/main" id="{7944B7CB-4528-4709-AECB-261A5D1BD477}"/>
                </a:ext>
              </a:extLst>
            </p:cNvPr>
            <p:cNvCxnSpPr>
              <a:cxnSpLocks/>
            </p:cNvCxnSpPr>
            <p:nvPr/>
          </p:nvCxnSpPr>
          <p:spPr>
            <a:xfrm flipH="1">
              <a:off x="368294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8" name="Google Shape;1808;p28">
              <a:extLst>
                <a:ext uri="{FF2B5EF4-FFF2-40B4-BE49-F238E27FC236}">
                  <a16:creationId xmlns:a16="http://schemas.microsoft.com/office/drawing/2014/main" id="{C99F4B3F-8DBA-4DD5-B3E2-23828299225E}"/>
                </a:ext>
              </a:extLst>
            </p:cNvPr>
            <p:cNvCxnSpPr>
              <a:cxnSpLocks/>
            </p:cNvCxnSpPr>
            <p:nvPr/>
          </p:nvCxnSpPr>
          <p:spPr>
            <a:xfrm flipH="1">
              <a:off x="394533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9" name="Google Shape;1809;p28">
              <a:extLst>
                <a:ext uri="{FF2B5EF4-FFF2-40B4-BE49-F238E27FC236}">
                  <a16:creationId xmlns:a16="http://schemas.microsoft.com/office/drawing/2014/main" id="{47F00DC6-F73F-4A3A-9555-82CCF3D2FAC2}"/>
                </a:ext>
              </a:extLst>
            </p:cNvPr>
            <p:cNvCxnSpPr>
              <a:cxnSpLocks/>
            </p:cNvCxnSpPr>
            <p:nvPr/>
          </p:nvCxnSpPr>
          <p:spPr>
            <a:xfrm flipH="1">
              <a:off x="422161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0" name="Google Shape;1810;p28">
              <a:extLst>
                <a:ext uri="{FF2B5EF4-FFF2-40B4-BE49-F238E27FC236}">
                  <a16:creationId xmlns:a16="http://schemas.microsoft.com/office/drawing/2014/main" id="{900AEA90-B6B3-40F7-AFE6-3433421D6E81}"/>
                </a:ext>
              </a:extLst>
            </p:cNvPr>
            <p:cNvCxnSpPr>
              <a:cxnSpLocks/>
            </p:cNvCxnSpPr>
            <p:nvPr/>
          </p:nvCxnSpPr>
          <p:spPr>
            <a:xfrm flipH="1">
              <a:off x="4497899"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1" name="Google Shape;1811;p28">
              <a:extLst>
                <a:ext uri="{FF2B5EF4-FFF2-40B4-BE49-F238E27FC236}">
                  <a16:creationId xmlns:a16="http://schemas.microsoft.com/office/drawing/2014/main" id="{7D5A1072-F020-4D3F-933B-D50B8879C39B}"/>
                </a:ext>
              </a:extLst>
            </p:cNvPr>
            <p:cNvCxnSpPr>
              <a:cxnSpLocks/>
            </p:cNvCxnSpPr>
            <p:nvPr/>
          </p:nvCxnSpPr>
          <p:spPr>
            <a:xfrm flipH="1">
              <a:off x="477418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2" name="Google Shape;1812;p28">
              <a:extLst>
                <a:ext uri="{FF2B5EF4-FFF2-40B4-BE49-F238E27FC236}">
                  <a16:creationId xmlns:a16="http://schemas.microsoft.com/office/drawing/2014/main" id="{32D05416-53B5-4E35-862D-C959982E8293}"/>
                </a:ext>
              </a:extLst>
            </p:cNvPr>
            <p:cNvCxnSpPr>
              <a:cxnSpLocks/>
            </p:cNvCxnSpPr>
            <p:nvPr/>
          </p:nvCxnSpPr>
          <p:spPr>
            <a:xfrm flipH="1">
              <a:off x="505046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3" name="Google Shape;1813;p28">
              <a:extLst>
                <a:ext uri="{FF2B5EF4-FFF2-40B4-BE49-F238E27FC236}">
                  <a16:creationId xmlns:a16="http://schemas.microsoft.com/office/drawing/2014/main" id="{441B3D73-2D0A-42F1-8756-B7E993303531}"/>
                </a:ext>
              </a:extLst>
            </p:cNvPr>
            <p:cNvCxnSpPr>
              <a:cxnSpLocks/>
            </p:cNvCxnSpPr>
            <p:nvPr/>
          </p:nvCxnSpPr>
          <p:spPr>
            <a:xfrm flipH="1">
              <a:off x="5326749" y="2777967"/>
              <a:ext cx="2797" cy="250598"/>
            </a:xfrm>
            <a:prstGeom prst="straightConnector1">
              <a:avLst/>
            </a:prstGeom>
            <a:noFill/>
            <a:ln w="9525" cap="flat" cmpd="sng">
              <a:solidFill>
                <a:srgbClr val="000000"/>
              </a:solidFill>
              <a:prstDash val="solid"/>
              <a:round/>
              <a:headEnd type="none" w="med" len="med"/>
              <a:tailEnd type="none" w="med" len="med"/>
            </a:ln>
          </p:spPr>
        </p:cxnSp>
      </p:grpSp>
      <p:grpSp>
        <p:nvGrpSpPr>
          <p:cNvPr id="64" name="组合 63">
            <a:extLst>
              <a:ext uri="{FF2B5EF4-FFF2-40B4-BE49-F238E27FC236}">
                <a16:creationId xmlns:a16="http://schemas.microsoft.com/office/drawing/2014/main" id="{D3A3A4DF-C3DD-4E96-A745-7B4AD133220A}"/>
              </a:ext>
            </a:extLst>
          </p:cNvPr>
          <p:cNvGrpSpPr/>
          <p:nvPr/>
        </p:nvGrpSpPr>
        <p:grpSpPr>
          <a:xfrm>
            <a:off x="594246" y="1299908"/>
            <a:ext cx="2066687" cy="150984"/>
            <a:chOff x="2043196" y="2777967"/>
            <a:chExt cx="3549421" cy="250598"/>
          </a:xfrm>
        </p:grpSpPr>
        <p:sp>
          <p:nvSpPr>
            <p:cNvPr id="65" name="Google Shape;1807;p28">
              <a:extLst>
                <a:ext uri="{FF2B5EF4-FFF2-40B4-BE49-F238E27FC236}">
                  <a16:creationId xmlns:a16="http://schemas.microsoft.com/office/drawing/2014/main" id="{EC89133E-3325-4097-BF0A-32CD50E71481}"/>
                </a:ext>
              </a:extLst>
            </p:cNvPr>
            <p:cNvSpPr/>
            <p:nvPr/>
          </p:nvSpPr>
          <p:spPr>
            <a:xfrm>
              <a:off x="2043196" y="2777967"/>
              <a:ext cx="3549421" cy="250598"/>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6" name="Google Shape;1808;p28">
              <a:extLst>
                <a:ext uri="{FF2B5EF4-FFF2-40B4-BE49-F238E27FC236}">
                  <a16:creationId xmlns:a16="http://schemas.microsoft.com/office/drawing/2014/main" id="{131BB378-4F9F-44FA-80B4-AB726D6DACDD}"/>
                </a:ext>
              </a:extLst>
            </p:cNvPr>
            <p:cNvCxnSpPr>
              <a:cxnSpLocks/>
            </p:cNvCxnSpPr>
            <p:nvPr/>
          </p:nvCxnSpPr>
          <p:spPr>
            <a:xfrm flipH="1">
              <a:off x="230152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7" name="Google Shape;1809;p28">
              <a:extLst>
                <a:ext uri="{FF2B5EF4-FFF2-40B4-BE49-F238E27FC236}">
                  <a16:creationId xmlns:a16="http://schemas.microsoft.com/office/drawing/2014/main" id="{709EDE92-77EC-4B61-A020-53D0F2413752}"/>
                </a:ext>
              </a:extLst>
            </p:cNvPr>
            <p:cNvCxnSpPr>
              <a:cxnSpLocks/>
            </p:cNvCxnSpPr>
            <p:nvPr/>
          </p:nvCxnSpPr>
          <p:spPr>
            <a:xfrm flipH="1">
              <a:off x="257780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8" name="Google Shape;1810;p28">
              <a:extLst>
                <a:ext uri="{FF2B5EF4-FFF2-40B4-BE49-F238E27FC236}">
                  <a16:creationId xmlns:a16="http://schemas.microsoft.com/office/drawing/2014/main" id="{55ECAC2C-369B-45BF-9898-0A4171BF1716}"/>
                </a:ext>
              </a:extLst>
            </p:cNvPr>
            <p:cNvCxnSpPr>
              <a:cxnSpLocks/>
            </p:cNvCxnSpPr>
            <p:nvPr/>
          </p:nvCxnSpPr>
          <p:spPr>
            <a:xfrm flipH="1">
              <a:off x="285409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9" name="Google Shape;1811;p28">
              <a:extLst>
                <a:ext uri="{FF2B5EF4-FFF2-40B4-BE49-F238E27FC236}">
                  <a16:creationId xmlns:a16="http://schemas.microsoft.com/office/drawing/2014/main" id="{2F1E2F0F-59FE-4E25-8E90-384D0FA3F08E}"/>
                </a:ext>
              </a:extLst>
            </p:cNvPr>
            <p:cNvCxnSpPr>
              <a:cxnSpLocks/>
            </p:cNvCxnSpPr>
            <p:nvPr/>
          </p:nvCxnSpPr>
          <p:spPr>
            <a:xfrm flipH="1">
              <a:off x="313037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0" name="Google Shape;1812;p28">
              <a:extLst>
                <a:ext uri="{FF2B5EF4-FFF2-40B4-BE49-F238E27FC236}">
                  <a16:creationId xmlns:a16="http://schemas.microsoft.com/office/drawing/2014/main" id="{94CD4B3F-9BA9-4E30-8BF6-61BC524CADFC}"/>
                </a:ext>
              </a:extLst>
            </p:cNvPr>
            <p:cNvCxnSpPr>
              <a:cxnSpLocks/>
            </p:cNvCxnSpPr>
            <p:nvPr/>
          </p:nvCxnSpPr>
          <p:spPr>
            <a:xfrm flipH="1">
              <a:off x="340665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1" name="Google Shape;1813;p28">
              <a:extLst>
                <a:ext uri="{FF2B5EF4-FFF2-40B4-BE49-F238E27FC236}">
                  <a16:creationId xmlns:a16="http://schemas.microsoft.com/office/drawing/2014/main" id="{C5EA69A9-937C-4D05-9555-835ACFE239E3}"/>
                </a:ext>
              </a:extLst>
            </p:cNvPr>
            <p:cNvCxnSpPr>
              <a:cxnSpLocks/>
            </p:cNvCxnSpPr>
            <p:nvPr/>
          </p:nvCxnSpPr>
          <p:spPr>
            <a:xfrm flipH="1">
              <a:off x="368294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2" name="Google Shape;1808;p28">
              <a:extLst>
                <a:ext uri="{FF2B5EF4-FFF2-40B4-BE49-F238E27FC236}">
                  <a16:creationId xmlns:a16="http://schemas.microsoft.com/office/drawing/2014/main" id="{EE754CA8-D3D6-46A7-B542-8300AF993B1A}"/>
                </a:ext>
              </a:extLst>
            </p:cNvPr>
            <p:cNvCxnSpPr>
              <a:cxnSpLocks/>
            </p:cNvCxnSpPr>
            <p:nvPr/>
          </p:nvCxnSpPr>
          <p:spPr>
            <a:xfrm flipH="1">
              <a:off x="394533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3" name="Google Shape;1809;p28">
              <a:extLst>
                <a:ext uri="{FF2B5EF4-FFF2-40B4-BE49-F238E27FC236}">
                  <a16:creationId xmlns:a16="http://schemas.microsoft.com/office/drawing/2014/main" id="{4523800C-6D59-474F-9C5D-5592B752C012}"/>
                </a:ext>
              </a:extLst>
            </p:cNvPr>
            <p:cNvCxnSpPr>
              <a:cxnSpLocks/>
            </p:cNvCxnSpPr>
            <p:nvPr/>
          </p:nvCxnSpPr>
          <p:spPr>
            <a:xfrm flipH="1">
              <a:off x="422161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4" name="Google Shape;1810;p28">
              <a:extLst>
                <a:ext uri="{FF2B5EF4-FFF2-40B4-BE49-F238E27FC236}">
                  <a16:creationId xmlns:a16="http://schemas.microsoft.com/office/drawing/2014/main" id="{28950F6E-5F51-4DDC-87DD-CB8C9F53AC09}"/>
                </a:ext>
              </a:extLst>
            </p:cNvPr>
            <p:cNvCxnSpPr>
              <a:cxnSpLocks/>
            </p:cNvCxnSpPr>
            <p:nvPr/>
          </p:nvCxnSpPr>
          <p:spPr>
            <a:xfrm flipH="1">
              <a:off x="4497899"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5" name="Google Shape;1811;p28">
              <a:extLst>
                <a:ext uri="{FF2B5EF4-FFF2-40B4-BE49-F238E27FC236}">
                  <a16:creationId xmlns:a16="http://schemas.microsoft.com/office/drawing/2014/main" id="{8DC09306-EEC8-41B4-9B85-5D0DB502E82B}"/>
                </a:ext>
              </a:extLst>
            </p:cNvPr>
            <p:cNvCxnSpPr>
              <a:cxnSpLocks/>
            </p:cNvCxnSpPr>
            <p:nvPr/>
          </p:nvCxnSpPr>
          <p:spPr>
            <a:xfrm flipH="1">
              <a:off x="477418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6" name="Google Shape;1812;p28">
              <a:extLst>
                <a:ext uri="{FF2B5EF4-FFF2-40B4-BE49-F238E27FC236}">
                  <a16:creationId xmlns:a16="http://schemas.microsoft.com/office/drawing/2014/main" id="{63546349-54E4-4DEC-B34B-78688F7733E7}"/>
                </a:ext>
              </a:extLst>
            </p:cNvPr>
            <p:cNvCxnSpPr>
              <a:cxnSpLocks/>
            </p:cNvCxnSpPr>
            <p:nvPr/>
          </p:nvCxnSpPr>
          <p:spPr>
            <a:xfrm flipH="1">
              <a:off x="505046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7" name="Google Shape;1813;p28">
              <a:extLst>
                <a:ext uri="{FF2B5EF4-FFF2-40B4-BE49-F238E27FC236}">
                  <a16:creationId xmlns:a16="http://schemas.microsoft.com/office/drawing/2014/main" id="{17A13BBB-BEA8-4F22-8045-CA6C8C6343C2}"/>
                </a:ext>
              </a:extLst>
            </p:cNvPr>
            <p:cNvCxnSpPr>
              <a:cxnSpLocks/>
            </p:cNvCxnSpPr>
            <p:nvPr/>
          </p:nvCxnSpPr>
          <p:spPr>
            <a:xfrm flipH="1">
              <a:off x="5326749" y="2777967"/>
              <a:ext cx="2797" cy="250598"/>
            </a:xfrm>
            <a:prstGeom prst="straightConnector1">
              <a:avLst/>
            </a:prstGeom>
            <a:noFill/>
            <a:ln w="9525" cap="flat" cmpd="sng">
              <a:solidFill>
                <a:srgbClr val="000000"/>
              </a:solidFill>
              <a:prstDash val="solid"/>
              <a:round/>
              <a:headEnd type="none" w="med" len="med"/>
              <a:tailEnd type="none" w="med" len="med"/>
            </a:ln>
          </p:spPr>
        </p:cxnSp>
      </p:grpSp>
      <p:grpSp>
        <p:nvGrpSpPr>
          <p:cNvPr id="1800" name="组合 1799">
            <a:extLst>
              <a:ext uri="{FF2B5EF4-FFF2-40B4-BE49-F238E27FC236}">
                <a16:creationId xmlns:a16="http://schemas.microsoft.com/office/drawing/2014/main" id="{F158D912-6E98-456C-9F74-3A06957F6D25}"/>
              </a:ext>
            </a:extLst>
          </p:cNvPr>
          <p:cNvGrpSpPr/>
          <p:nvPr/>
        </p:nvGrpSpPr>
        <p:grpSpPr>
          <a:xfrm>
            <a:off x="671086" y="2145283"/>
            <a:ext cx="316556" cy="196210"/>
            <a:chOff x="2175164" y="2452304"/>
            <a:chExt cx="543667" cy="325662"/>
          </a:xfrm>
        </p:grpSpPr>
        <p:cxnSp>
          <p:nvCxnSpPr>
            <p:cNvPr id="1795" name="直接连接符 1794">
              <a:extLst>
                <a:ext uri="{FF2B5EF4-FFF2-40B4-BE49-F238E27FC236}">
                  <a16:creationId xmlns:a16="http://schemas.microsoft.com/office/drawing/2014/main" id="{2EEAC3F8-DAA9-4488-81AE-E5650364C1C1}"/>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7" name="直接连接符 1796">
              <a:extLst>
                <a:ext uri="{FF2B5EF4-FFF2-40B4-BE49-F238E27FC236}">
                  <a16:creationId xmlns:a16="http://schemas.microsoft.com/office/drawing/2014/main" id="{FF6C6225-B239-40C8-BC48-FDB7D24C1D5C}"/>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9" name="直接连接符 1798">
              <a:extLst>
                <a:ext uri="{FF2B5EF4-FFF2-40B4-BE49-F238E27FC236}">
                  <a16:creationId xmlns:a16="http://schemas.microsoft.com/office/drawing/2014/main" id="{A6376B84-29BC-49FE-97A6-8C0BE7F8DE54}"/>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98" name="组合 97">
            <a:extLst>
              <a:ext uri="{FF2B5EF4-FFF2-40B4-BE49-F238E27FC236}">
                <a16:creationId xmlns:a16="http://schemas.microsoft.com/office/drawing/2014/main" id="{6E33D5ED-6821-4AF4-BEE3-BC730620093B}"/>
              </a:ext>
            </a:extLst>
          </p:cNvPr>
          <p:cNvGrpSpPr/>
          <p:nvPr/>
        </p:nvGrpSpPr>
        <p:grpSpPr>
          <a:xfrm>
            <a:off x="984785" y="2145283"/>
            <a:ext cx="316556" cy="196210"/>
            <a:chOff x="2175164" y="2452304"/>
            <a:chExt cx="543667" cy="325662"/>
          </a:xfrm>
        </p:grpSpPr>
        <p:cxnSp>
          <p:nvCxnSpPr>
            <p:cNvPr id="99" name="直接连接符 98">
              <a:extLst>
                <a:ext uri="{FF2B5EF4-FFF2-40B4-BE49-F238E27FC236}">
                  <a16:creationId xmlns:a16="http://schemas.microsoft.com/office/drawing/2014/main" id="{F4866CCA-3216-4C68-B9D6-7849366EAE46}"/>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EB79921-C81E-4CF7-91AA-20F789756938}"/>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1AE94F5D-1A51-47EC-A3D5-55FB437068BB}"/>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8538BE2D-AD1E-4EBE-8B8F-8CB8A52D00F2}"/>
              </a:ext>
            </a:extLst>
          </p:cNvPr>
          <p:cNvGrpSpPr/>
          <p:nvPr/>
        </p:nvGrpSpPr>
        <p:grpSpPr>
          <a:xfrm>
            <a:off x="1299473" y="2145283"/>
            <a:ext cx="316556" cy="196210"/>
            <a:chOff x="2175164" y="2452304"/>
            <a:chExt cx="543667" cy="325662"/>
          </a:xfrm>
        </p:grpSpPr>
        <p:cxnSp>
          <p:nvCxnSpPr>
            <p:cNvPr id="103" name="直接连接符 102">
              <a:extLst>
                <a:ext uri="{FF2B5EF4-FFF2-40B4-BE49-F238E27FC236}">
                  <a16:creationId xmlns:a16="http://schemas.microsoft.com/office/drawing/2014/main" id="{6EE3CD1E-5F1B-4F33-B736-02F91EF6D551}"/>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D9E746F-BB52-4A47-8D85-A7569C4B19E8}"/>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4505261-AF20-4906-94E8-EE6CCAAA592D}"/>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A15735BA-788A-4AAF-99A5-18A1C67C326E}"/>
              </a:ext>
            </a:extLst>
          </p:cNvPr>
          <p:cNvGrpSpPr/>
          <p:nvPr/>
        </p:nvGrpSpPr>
        <p:grpSpPr>
          <a:xfrm>
            <a:off x="1620289" y="2145283"/>
            <a:ext cx="316556" cy="196210"/>
            <a:chOff x="2175164" y="2452304"/>
            <a:chExt cx="543667" cy="325662"/>
          </a:xfrm>
        </p:grpSpPr>
        <p:cxnSp>
          <p:nvCxnSpPr>
            <p:cNvPr id="107" name="直接连接符 106">
              <a:extLst>
                <a:ext uri="{FF2B5EF4-FFF2-40B4-BE49-F238E27FC236}">
                  <a16:creationId xmlns:a16="http://schemas.microsoft.com/office/drawing/2014/main" id="{EF09EF14-C1A1-4ABC-A235-1974F5448C75}"/>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EEB6E7B-C6B3-4485-8A9C-C142F5E91C83}"/>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7C7EB58-26BD-486B-A99A-8FE8FF1BBC1E}"/>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E32E073A-C8A8-44B5-B921-D7725A31DF87}"/>
              </a:ext>
            </a:extLst>
          </p:cNvPr>
          <p:cNvGrpSpPr/>
          <p:nvPr/>
        </p:nvGrpSpPr>
        <p:grpSpPr>
          <a:xfrm>
            <a:off x="1940281" y="2145283"/>
            <a:ext cx="316556" cy="196210"/>
            <a:chOff x="2175164" y="2452304"/>
            <a:chExt cx="543667" cy="325662"/>
          </a:xfrm>
        </p:grpSpPr>
        <p:cxnSp>
          <p:nvCxnSpPr>
            <p:cNvPr id="111" name="直接连接符 110">
              <a:extLst>
                <a:ext uri="{FF2B5EF4-FFF2-40B4-BE49-F238E27FC236}">
                  <a16:creationId xmlns:a16="http://schemas.microsoft.com/office/drawing/2014/main" id="{F176E8EA-3D99-477F-866E-087D3E86CD65}"/>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6E778E8-F967-4F6E-A655-09C17B17394C}"/>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908D30D-7CE8-4D09-A733-346200E5DBD4}"/>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14" name="组合 113">
            <a:extLst>
              <a:ext uri="{FF2B5EF4-FFF2-40B4-BE49-F238E27FC236}">
                <a16:creationId xmlns:a16="http://schemas.microsoft.com/office/drawing/2014/main" id="{231A8F79-3702-44CF-8105-24B3ECBB050A}"/>
              </a:ext>
            </a:extLst>
          </p:cNvPr>
          <p:cNvGrpSpPr/>
          <p:nvPr/>
        </p:nvGrpSpPr>
        <p:grpSpPr>
          <a:xfrm>
            <a:off x="2254225" y="2145282"/>
            <a:ext cx="316556" cy="196210"/>
            <a:chOff x="2175164" y="2452304"/>
            <a:chExt cx="543667" cy="325662"/>
          </a:xfrm>
        </p:grpSpPr>
        <p:cxnSp>
          <p:nvCxnSpPr>
            <p:cNvPr id="115" name="直接连接符 114">
              <a:extLst>
                <a:ext uri="{FF2B5EF4-FFF2-40B4-BE49-F238E27FC236}">
                  <a16:creationId xmlns:a16="http://schemas.microsoft.com/office/drawing/2014/main" id="{6B244D2A-0624-42F6-B473-5DD8047008DC}"/>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7731850-2EFD-4645-B45D-2E1A706FE196}"/>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AA67030E-22A3-4EA4-807E-B99360BB9AC4}"/>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814" name="组合 1813">
            <a:extLst>
              <a:ext uri="{FF2B5EF4-FFF2-40B4-BE49-F238E27FC236}">
                <a16:creationId xmlns:a16="http://schemas.microsoft.com/office/drawing/2014/main" id="{058EC533-777E-4B15-8E71-E2E25E9E4A8E}"/>
              </a:ext>
            </a:extLst>
          </p:cNvPr>
          <p:cNvGrpSpPr/>
          <p:nvPr/>
        </p:nvGrpSpPr>
        <p:grpSpPr>
          <a:xfrm>
            <a:off x="1946917" y="1798088"/>
            <a:ext cx="623863" cy="196210"/>
            <a:chOff x="4366333" y="1876044"/>
            <a:chExt cx="1071450" cy="325662"/>
          </a:xfrm>
        </p:grpSpPr>
        <p:cxnSp>
          <p:nvCxnSpPr>
            <p:cNvPr id="1802" name="直接连接符 1801">
              <a:extLst>
                <a:ext uri="{FF2B5EF4-FFF2-40B4-BE49-F238E27FC236}">
                  <a16:creationId xmlns:a16="http://schemas.microsoft.com/office/drawing/2014/main" id="{8397E8A8-137D-4C25-A84B-84F168B33DCC}"/>
                </a:ext>
              </a:extLst>
            </p:cNvPr>
            <p:cNvCxnSpPr/>
            <p:nvPr/>
          </p:nvCxnSpPr>
          <p:spPr>
            <a:xfrm flipV="1">
              <a:off x="5437783" y="187604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4" name="直接连接符 1803">
              <a:extLst>
                <a:ext uri="{FF2B5EF4-FFF2-40B4-BE49-F238E27FC236}">
                  <a16:creationId xmlns:a16="http://schemas.microsoft.com/office/drawing/2014/main" id="{35652505-EA68-44C3-8B9C-4EC8960F181D}"/>
                </a:ext>
              </a:extLst>
            </p:cNvPr>
            <p:cNvCxnSpPr/>
            <p:nvPr/>
          </p:nvCxnSpPr>
          <p:spPr>
            <a:xfrm flipV="1">
              <a:off x="4898603" y="1876044"/>
              <a:ext cx="53918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6" name="直接连接符 1805">
              <a:extLst>
                <a:ext uri="{FF2B5EF4-FFF2-40B4-BE49-F238E27FC236}">
                  <a16:creationId xmlns:a16="http://schemas.microsoft.com/office/drawing/2014/main" id="{7D249DB2-29FD-4DAD-9AF2-A5E21F1CAA06}"/>
                </a:ext>
              </a:extLst>
            </p:cNvPr>
            <p:cNvCxnSpPr/>
            <p:nvPr/>
          </p:nvCxnSpPr>
          <p:spPr>
            <a:xfrm flipV="1">
              <a:off x="4366333" y="1876044"/>
              <a:ext cx="1071450" cy="3210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8C17285C-B252-4D40-B8E6-31AE3A689CC9}"/>
              </a:ext>
            </a:extLst>
          </p:cNvPr>
          <p:cNvGrpSpPr/>
          <p:nvPr/>
        </p:nvGrpSpPr>
        <p:grpSpPr>
          <a:xfrm>
            <a:off x="1323054" y="1800858"/>
            <a:ext cx="623863" cy="196210"/>
            <a:chOff x="4366333" y="1876044"/>
            <a:chExt cx="1071450" cy="325662"/>
          </a:xfrm>
        </p:grpSpPr>
        <p:cxnSp>
          <p:nvCxnSpPr>
            <p:cNvPr id="126" name="直接连接符 125">
              <a:extLst>
                <a:ext uri="{FF2B5EF4-FFF2-40B4-BE49-F238E27FC236}">
                  <a16:creationId xmlns:a16="http://schemas.microsoft.com/office/drawing/2014/main" id="{ED4D5BBD-C024-42D2-8CD5-A8D80A99C1A0}"/>
                </a:ext>
              </a:extLst>
            </p:cNvPr>
            <p:cNvCxnSpPr/>
            <p:nvPr/>
          </p:nvCxnSpPr>
          <p:spPr>
            <a:xfrm flipV="1">
              <a:off x="5437783" y="187604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1260B492-88FD-403B-AD23-D2F1E2E2A78E}"/>
                </a:ext>
              </a:extLst>
            </p:cNvPr>
            <p:cNvCxnSpPr/>
            <p:nvPr/>
          </p:nvCxnSpPr>
          <p:spPr>
            <a:xfrm flipV="1">
              <a:off x="4898603" y="1876044"/>
              <a:ext cx="53918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0D40A1C-DCE7-418D-9831-9C1C4ED782D3}"/>
                </a:ext>
              </a:extLst>
            </p:cNvPr>
            <p:cNvCxnSpPr/>
            <p:nvPr/>
          </p:nvCxnSpPr>
          <p:spPr>
            <a:xfrm flipV="1">
              <a:off x="4366333" y="1876044"/>
              <a:ext cx="1071450" cy="3210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9C5255E4-E009-44A4-9C13-B4D133AFFAF6}"/>
              </a:ext>
            </a:extLst>
          </p:cNvPr>
          <p:cNvGrpSpPr/>
          <p:nvPr/>
        </p:nvGrpSpPr>
        <p:grpSpPr>
          <a:xfrm>
            <a:off x="679919" y="1799460"/>
            <a:ext cx="623863" cy="196210"/>
            <a:chOff x="4366333" y="1876044"/>
            <a:chExt cx="1071450" cy="325662"/>
          </a:xfrm>
        </p:grpSpPr>
        <p:cxnSp>
          <p:nvCxnSpPr>
            <p:cNvPr id="130" name="直接连接符 129">
              <a:extLst>
                <a:ext uri="{FF2B5EF4-FFF2-40B4-BE49-F238E27FC236}">
                  <a16:creationId xmlns:a16="http://schemas.microsoft.com/office/drawing/2014/main" id="{598AB910-EC06-423D-8A44-08D4AA6478B3}"/>
                </a:ext>
              </a:extLst>
            </p:cNvPr>
            <p:cNvCxnSpPr/>
            <p:nvPr/>
          </p:nvCxnSpPr>
          <p:spPr>
            <a:xfrm flipV="1">
              <a:off x="5437783" y="187604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C9E0CE18-E2BF-426E-B751-0DD145D71418}"/>
                </a:ext>
              </a:extLst>
            </p:cNvPr>
            <p:cNvCxnSpPr/>
            <p:nvPr/>
          </p:nvCxnSpPr>
          <p:spPr>
            <a:xfrm flipV="1">
              <a:off x="4898603" y="1876044"/>
              <a:ext cx="53918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CB095A40-1A13-4099-B285-1F00644416FB}"/>
                </a:ext>
              </a:extLst>
            </p:cNvPr>
            <p:cNvCxnSpPr/>
            <p:nvPr/>
          </p:nvCxnSpPr>
          <p:spPr>
            <a:xfrm flipV="1">
              <a:off x="4366333" y="1876044"/>
              <a:ext cx="1071450" cy="3210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816" name="直接连接符 1815">
            <a:extLst>
              <a:ext uri="{FF2B5EF4-FFF2-40B4-BE49-F238E27FC236}">
                <a16:creationId xmlns:a16="http://schemas.microsoft.com/office/drawing/2014/main" id="{6370D33D-1353-4C65-800C-7811B39D781B}"/>
              </a:ext>
            </a:extLst>
          </p:cNvPr>
          <p:cNvCxnSpPr>
            <a:cxnSpLocks/>
          </p:cNvCxnSpPr>
          <p:nvPr/>
        </p:nvCxnSpPr>
        <p:spPr>
          <a:xfrm flipV="1">
            <a:off x="2570780" y="1450892"/>
            <a:ext cx="0" cy="19621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8" name="直接连接符 1817">
            <a:extLst>
              <a:ext uri="{FF2B5EF4-FFF2-40B4-BE49-F238E27FC236}">
                <a16:creationId xmlns:a16="http://schemas.microsoft.com/office/drawing/2014/main" id="{94632A5B-F11B-425A-A3FA-DC5A85D6AF4C}"/>
              </a:ext>
            </a:extLst>
          </p:cNvPr>
          <p:cNvCxnSpPr>
            <a:cxnSpLocks/>
          </p:cNvCxnSpPr>
          <p:nvPr/>
        </p:nvCxnSpPr>
        <p:spPr>
          <a:xfrm flipV="1">
            <a:off x="1946917" y="1450892"/>
            <a:ext cx="623864" cy="19621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0" name="直接连接符 1819">
            <a:extLst>
              <a:ext uri="{FF2B5EF4-FFF2-40B4-BE49-F238E27FC236}">
                <a16:creationId xmlns:a16="http://schemas.microsoft.com/office/drawing/2014/main" id="{DB1FAC59-BA5A-4B3D-BC5F-92BACB1A96AF}"/>
              </a:ext>
            </a:extLst>
          </p:cNvPr>
          <p:cNvCxnSpPr>
            <a:cxnSpLocks/>
          </p:cNvCxnSpPr>
          <p:nvPr/>
        </p:nvCxnSpPr>
        <p:spPr>
          <a:xfrm flipV="1">
            <a:off x="1297707" y="1450892"/>
            <a:ext cx="1273073" cy="19344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45" name="Google Shape;1807;p28">
            <a:extLst>
              <a:ext uri="{FF2B5EF4-FFF2-40B4-BE49-F238E27FC236}">
                <a16:creationId xmlns:a16="http://schemas.microsoft.com/office/drawing/2014/main" id="{21138412-7F68-43DE-9133-C7E08308BBAC}"/>
              </a:ext>
            </a:extLst>
          </p:cNvPr>
          <p:cNvSpPr/>
          <p:nvPr/>
        </p:nvSpPr>
        <p:spPr>
          <a:xfrm>
            <a:off x="246840" y="3493600"/>
            <a:ext cx="2066687" cy="150984"/>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9" name="矩形 1828">
            <a:extLst>
              <a:ext uri="{FF2B5EF4-FFF2-40B4-BE49-F238E27FC236}">
                <a16:creationId xmlns:a16="http://schemas.microsoft.com/office/drawing/2014/main" id="{E457EAEC-7E06-462F-8771-96D9635B31B0}"/>
              </a:ext>
            </a:extLst>
          </p:cNvPr>
          <p:cNvSpPr/>
          <p:nvPr/>
        </p:nvSpPr>
        <p:spPr>
          <a:xfrm>
            <a:off x="3008146" y="3493600"/>
            <a:ext cx="154422"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32" name="组合 1831">
            <a:extLst>
              <a:ext uri="{FF2B5EF4-FFF2-40B4-BE49-F238E27FC236}">
                <a16:creationId xmlns:a16="http://schemas.microsoft.com/office/drawing/2014/main" id="{0E0B274E-005B-4842-8175-036C747DC69F}"/>
              </a:ext>
            </a:extLst>
          </p:cNvPr>
          <p:cNvGrpSpPr/>
          <p:nvPr/>
        </p:nvGrpSpPr>
        <p:grpSpPr>
          <a:xfrm>
            <a:off x="2896257" y="2341492"/>
            <a:ext cx="2076759" cy="150984"/>
            <a:chOff x="2896257" y="2341492"/>
            <a:chExt cx="2076759" cy="150984"/>
          </a:xfrm>
        </p:grpSpPr>
        <p:sp>
          <p:nvSpPr>
            <p:cNvPr id="1825" name="矩形 1824">
              <a:extLst>
                <a:ext uri="{FF2B5EF4-FFF2-40B4-BE49-F238E27FC236}">
                  <a16:creationId xmlns:a16="http://schemas.microsoft.com/office/drawing/2014/main" id="{ABB09B75-A00D-4E7F-8A2A-45591E45C9A2}"/>
                </a:ext>
              </a:extLst>
            </p:cNvPr>
            <p:cNvSpPr/>
            <p:nvPr/>
          </p:nvSpPr>
          <p:spPr>
            <a:xfrm>
              <a:off x="2897503" y="2341492"/>
              <a:ext cx="2063429" cy="150984"/>
            </a:xfrm>
            <a:prstGeom prst="rect">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46" name="Google Shape;1808;p28">
              <a:extLst>
                <a:ext uri="{FF2B5EF4-FFF2-40B4-BE49-F238E27FC236}">
                  <a16:creationId xmlns:a16="http://schemas.microsoft.com/office/drawing/2014/main" id="{A9E5C6E6-286A-45A1-8022-F1556D512862}"/>
                </a:ext>
              </a:extLst>
            </p:cNvPr>
            <p:cNvCxnSpPr>
              <a:cxnSpLocks/>
            </p:cNvCxnSpPr>
            <p:nvPr/>
          </p:nvCxnSpPr>
          <p:spPr>
            <a:xfrm flipH="1">
              <a:off x="30506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47" name="Google Shape;1809;p28">
              <a:extLst>
                <a:ext uri="{FF2B5EF4-FFF2-40B4-BE49-F238E27FC236}">
                  <a16:creationId xmlns:a16="http://schemas.microsoft.com/office/drawing/2014/main" id="{45599194-5BCF-46A7-9EAF-90D3D586E0A7}"/>
                </a:ext>
              </a:extLst>
            </p:cNvPr>
            <p:cNvCxnSpPr>
              <a:cxnSpLocks/>
            </p:cNvCxnSpPr>
            <p:nvPr/>
          </p:nvCxnSpPr>
          <p:spPr>
            <a:xfrm flipH="1">
              <a:off x="3211547"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48" name="Google Shape;1810;p28">
              <a:extLst>
                <a:ext uri="{FF2B5EF4-FFF2-40B4-BE49-F238E27FC236}">
                  <a16:creationId xmlns:a16="http://schemas.microsoft.com/office/drawing/2014/main" id="{0F869C16-211E-409C-A61E-789A8E366AF1}"/>
                </a:ext>
              </a:extLst>
            </p:cNvPr>
            <p:cNvCxnSpPr>
              <a:cxnSpLocks/>
            </p:cNvCxnSpPr>
            <p:nvPr/>
          </p:nvCxnSpPr>
          <p:spPr>
            <a:xfrm flipH="1">
              <a:off x="337241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49" name="Google Shape;1811;p28">
              <a:extLst>
                <a:ext uri="{FF2B5EF4-FFF2-40B4-BE49-F238E27FC236}">
                  <a16:creationId xmlns:a16="http://schemas.microsoft.com/office/drawing/2014/main" id="{28C7B1A8-4D6B-4F2F-8D9D-349DE1D12F9D}"/>
                </a:ext>
              </a:extLst>
            </p:cNvPr>
            <p:cNvCxnSpPr>
              <a:cxnSpLocks/>
            </p:cNvCxnSpPr>
            <p:nvPr/>
          </p:nvCxnSpPr>
          <p:spPr>
            <a:xfrm flipH="1">
              <a:off x="353328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0" name="Google Shape;1812;p28">
              <a:extLst>
                <a:ext uri="{FF2B5EF4-FFF2-40B4-BE49-F238E27FC236}">
                  <a16:creationId xmlns:a16="http://schemas.microsoft.com/office/drawing/2014/main" id="{6FB787DF-AABC-4037-9237-F64B5960D454}"/>
                </a:ext>
              </a:extLst>
            </p:cNvPr>
            <p:cNvCxnSpPr>
              <a:cxnSpLocks/>
            </p:cNvCxnSpPr>
            <p:nvPr/>
          </p:nvCxnSpPr>
          <p:spPr>
            <a:xfrm flipH="1">
              <a:off x="369415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1" name="Google Shape;1813;p28">
              <a:extLst>
                <a:ext uri="{FF2B5EF4-FFF2-40B4-BE49-F238E27FC236}">
                  <a16:creationId xmlns:a16="http://schemas.microsoft.com/office/drawing/2014/main" id="{7B17C12A-01F2-4F72-B72B-64C464BE9DEC}"/>
                </a:ext>
              </a:extLst>
            </p:cNvPr>
            <p:cNvCxnSpPr>
              <a:cxnSpLocks/>
            </p:cNvCxnSpPr>
            <p:nvPr/>
          </p:nvCxnSpPr>
          <p:spPr>
            <a:xfrm flipH="1">
              <a:off x="385502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2" name="Google Shape;1808;p28">
              <a:extLst>
                <a:ext uri="{FF2B5EF4-FFF2-40B4-BE49-F238E27FC236}">
                  <a16:creationId xmlns:a16="http://schemas.microsoft.com/office/drawing/2014/main" id="{637DB124-EBEC-46CC-ABFA-6F17D47A84EF}"/>
                </a:ext>
              </a:extLst>
            </p:cNvPr>
            <p:cNvCxnSpPr>
              <a:cxnSpLocks/>
            </p:cNvCxnSpPr>
            <p:nvPr/>
          </p:nvCxnSpPr>
          <p:spPr>
            <a:xfrm flipH="1">
              <a:off x="400780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3" name="Google Shape;1809;p28">
              <a:extLst>
                <a:ext uri="{FF2B5EF4-FFF2-40B4-BE49-F238E27FC236}">
                  <a16:creationId xmlns:a16="http://schemas.microsoft.com/office/drawing/2014/main" id="{69B3FC1A-4E57-42A7-89C9-97CA9916183F}"/>
                </a:ext>
              </a:extLst>
            </p:cNvPr>
            <p:cNvCxnSpPr>
              <a:cxnSpLocks/>
            </p:cNvCxnSpPr>
            <p:nvPr/>
          </p:nvCxnSpPr>
          <p:spPr>
            <a:xfrm flipH="1">
              <a:off x="416867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4" name="Google Shape;1810;p28">
              <a:extLst>
                <a:ext uri="{FF2B5EF4-FFF2-40B4-BE49-F238E27FC236}">
                  <a16:creationId xmlns:a16="http://schemas.microsoft.com/office/drawing/2014/main" id="{0C6CE8B6-AC27-4C79-9B18-4A65B238CD21}"/>
                </a:ext>
              </a:extLst>
            </p:cNvPr>
            <p:cNvCxnSpPr>
              <a:cxnSpLocks/>
            </p:cNvCxnSpPr>
            <p:nvPr/>
          </p:nvCxnSpPr>
          <p:spPr>
            <a:xfrm flipH="1">
              <a:off x="4329540"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5" name="Google Shape;1811;p28">
              <a:extLst>
                <a:ext uri="{FF2B5EF4-FFF2-40B4-BE49-F238E27FC236}">
                  <a16:creationId xmlns:a16="http://schemas.microsoft.com/office/drawing/2014/main" id="{431E2A80-CE09-481F-BC44-7D0679EAF9A3}"/>
                </a:ext>
              </a:extLst>
            </p:cNvPr>
            <p:cNvCxnSpPr>
              <a:cxnSpLocks/>
            </p:cNvCxnSpPr>
            <p:nvPr/>
          </p:nvCxnSpPr>
          <p:spPr>
            <a:xfrm flipH="1">
              <a:off x="4490409"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6" name="Google Shape;1812;p28">
              <a:extLst>
                <a:ext uri="{FF2B5EF4-FFF2-40B4-BE49-F238E27FC236}">
                  <a16:creationId xmlns:a16="http://schemas.microsoft.com/office/drawing/2014/main" id="{223026A9-A916-4020-9FE2-89AB292E99D6}"/>
                </a:ext>
              </a:extLst>
            </p:cNvPr>
            <p:cNvCxnSpPr>
              <a:cxnSpLocks/>
            </p:cNvCxnSpPr>
            <p:nvPr/>
          </p:nvCxnSpPr>
          <p:spPr>
            <a:xfrm flipH="1">
              <a:off x="46512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7" name="Google Shape;1813;p28">
              <a:extLst>
                <a:ext uri="{FF2B5EF4-FFF2-40B4-BE49-F238E27FC236}">
                  <a16:creationId xmlns:a16="http://schemas.microsoft.com/office/drawing/2014/main" id="{F2F8DA40-09BB-46FF-8932-172CA3AB2213}"/>
                </a:ext>
              </a:extLst>
            </p:cNvPr>
            <p:cNvCxnSpPr>
              <a:cxnSpLocks/>
            </p:cNvCxnSpPr>
            <p:nvPr/>
          </p:nvCxnSpPr>
          <p:spPr>
            <a:xfrm flipH="1">
              <a:off x="4812147" y="2341492"/>
              <a:ext cx="1629" cy="150984"/>
            </a:xfrm>
            <a:prstGeom prst="straightConnector1">
              <a:avLst/>
            </a:prstGeom>
            <a:noFill/>
            <a:ln w="9525" cap="flat" cmpd="sng">
              <a:solidFill>
                <a:srgbClr val="000000"/>
              </a:solidFill>
              <a:prstDash val="solid"/>
              <a:round/>
              <a:headEnd type="none" w="med" len="med"/>
              <a:tailEnd type="none" w="med" len="med"/>
            </a:ln>
          </p:spPr>
        </p:cxnSp>
        <p:sp>
          <p:nvSpPr>
            <p:cNvPr id="1826" name="矩形 1825">
              <a:extLst>
                <a:ext uri="{FF2B5EF4-FFF2-40B4-BE49-F238E27FC236}">
                  <a16:creationId xmlns:a16="http://schemas.microsoft.com/office/drawing/2014/main" id="{7C04C63C-1BD4-496E-8F1F-943FC5EFC0F0}"/>
                </a:ext>
              </a:extLst>
            </p:cNvPr>
            <p:cNvSpPr/>
            <p:nvPr/>
          </p:nvSpPr>
          <p:spPr>
            <a:xfrm>
              <a:off x="2896257" y="2341492"/>
              <a:ext cx="154422"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828" name="矩形 1827">
              <a:extLst>
                <a:ext uri="{FF2B5EF4-FFF2-40B4-BE49-F238E27FC236}">
                  <a16:creationId xmlns:a16="http://schemas.microsoft.com/office/drawing/2014/main" id="{B233EAF3-56B1-4762-94F0-A3213F95F466}"/>
                </a:ext>
              </a:extLst>
            </p:cNvPr>
            <p:cNvSpPr/>
            <p:nvPr/>
          </p:nvSpPr>
          <p:spPr>
            <a:xfrm>
              <a:off x="3050677" y="2341492"/>
              <a:ext cx="160937"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830" name="矩形 1829">
              <a:extLst>
                <a:ext uri="{FF2B5EF4-FFF2-40B4-BE49-F238E27FC236}">
                  <a16:creationId xmlns:a16="http://schemas.microsoft.com/office/drawing/2014/main" id="{DDA46A41-683D-4F76-8C9A-9E8594294F72}"/>
                </a:ext>
              </a:extLst>
            </p:cNvPr>
            <p:cNvSpPr/>
            <p:nvPr/>
          </p:nvSpPr>
          <p:spPr>
            <a:xfrm>
              <a:off x="4812148" y="2341492"/>
              <a:ext cx="160868" cy="150984"/>
            </a:xfrm>
            <a:prstGeom prst="rect">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31" name="矩形 1830">
            <a:extLst>
              <a:ext uri="{FF2B5EF4-FFF2-40B4-BE49-F238E27FC236}">
                <a16:creationId xmlns:a16="http://schemas.microsoft.com/office/drawing/2014/main" id="{59F17724-8BA6-4AEF-BE07-2B0D33DB02A8}"/>
              </a:ext>
            </a:extLst>
          </p:cNvPr>
          <p:cNvSpPr/>
          <p:nvPr/>
        </p:nvSpPr>
        <p:spPr>
          <a:xfrm>
            <a:off x="3533285" y="2933991"/>
            <a:ext cx="160868"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71" name="组合 170">
            <a:extLst>
              <a:ext uri="{FF2B5EF4-FFF2-40B4-BE49-F238E27FC236}">
                <a16:creationId xmlns:a16="http://schemas.microsoft.com/office/drawing/2014/main" id="{D6EDC831-3211-4A62-9853-1068B33B9652}"/>
              </a:ext>
            </a:extLst>
          </p:cNvPr>
          <p:cNvGrpSpPr/>
          <p:nvPr/>
        </p:nvGrpSpPr>
        <p:grpSpPr>
          <a:xfrm>
            <a:off x="2899787" y="1994298"/>
            <a:ext cx="2076759" cy="150984"/>
            <a:chOff x="2896257" y="2341492"/>
            <a:chExt cx="2076759" cy="150984"/>
          </a:xfrm>
        </p:grpSpPr>
        <p:sp>
          <p:nvSpPr>
            <p:cNvPr id="172" name="矩形 171">
              <a:extLst>
                <a:ext uri="{FF2B5EF4-FFF2-40B4-BE49-F238E27FC236}">
                  <a16:creationId xmlns:a16="http://schemas.microsoft.com/office/drawing/2014/main" id="{6E16498D-6C4F-4359-A3A9-2F8B90662004}"/>
                </a:ext>
              </a:extLst>
            </p:cNvPr>
            <p:cNvSpPr/>
            <p:nvPr/>
          </p:nvSpPr>
          <p:spPr>
            <a:xfrm>
              <a:off x="2897503" y="2341492"/>
              <a:ext cx="2063429" cy="150984"/>
            </a:xfrm>
            <a:prstGeom prst="rect">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73" name="Google Shape;1808;p28">
              <a:extLst>
                <a:ext uri="{FF2B5EF4-FFF2-40B4-BE49-F238E27FC236}">
                  <a16:creationId xmlns:a16="http://schemas.microsoft.com/office/drawing/2014/main" id="{310A7A72-DE55-42CC-A16F-62A5EED1BF59}"/>
                </a:ext>
              </a:extLst>
            </p:cNvPr>
            <p:cNvCxnSpPr>
              <a:cxnSpLocks/>
            </p:cNvCxnSpPr>
            <p:nvPr/>
          </p:nvCxnSpPr>
          <p:spPr>
            <a:xfrm flipH="1">
              <a:off x="30506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4" name="Google Shape;1809;p28">
              <a:extLst>
                <a:ext uri="{FF2B5EF4-FFF2-40B4-BE49-F238E27FC236}">
                  <a16:creationId xmlns:a16="http://schemas.microsoft.com/office/drawing/2014/main" id="{C4F80DA7-AF78-4679-8538-0A004B192D9F}"/>
                </a:ext>
              </a:extLst>
            </p:cNvPr>
            <p:cNvCxnSpPr>
              <a:cxnSpLocks/>
            </p:cNvCxnSpPr>
            <p:nvPr/>
          </p:nvCxnSpPr>
          <p:spPr>
            <a:xfrm flipH="1">
              <a:off x="3211547"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5" name="Google Shape;1810;p28">
              <a:extLst>
                <a:ext uri="{FF2B5EF4-FFF2-40B4-BE49-F238E27FC236}">
                  <a16:creationId xmlns:a16="http://schemas.microsoft.com/office/drawing/2014/main" id="{041D0362-1891-4387-87B7-B389DFB1A56E}"/>
                </a:ext>
              </a:extLst>
            </p:cNvPr>
            <p:cNvCxnSpPr>
              <a:cxnSpLocks/>
            </p:cNvCxnSpPr>
            <p:nvPr/>
          </p:nvCxnSpPr>
          <p:spPr>
            <a:xfrm flipH="1">
              <a:off x="337241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6" name="Google Shape;1811;p28">
              <a:extLst>
                <a:ext uri="{FF2B5EF4-FFF2-40B4-BE49-F238E27FC236}">
                  <a16:creationId xmlns:a16="http://schemas.microsoft.com/office/drawing/2014/main" id="{E5E55B7A-DD2C-4192-8433-573D5FF35FFD}"/>
                </a:ext>
              </a:extLst>
            </p:cNvPr>
            <p:cNvCxnSpPr>
              <a:cxnSpLocks/>
            </p:cNvCxnSpPr>
            <p:nvPr/>
          </p:nvCxnSpPr>
          <p:spPr>
            <a:xfrm flipH="1">
              <a:off x="353328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7" name="Google Shape;1812;p28">
              <a:extLst>
                <a:ext uri="{FF2B5EF4-FFF2-40B4-BE49-F238E27FC236}">
                  <a16:creationId xmlns:a16="http://schemas.microsoft.com/office/drawing/2014/main" id="{568683ED-820A-442C-A582-AEB2926ADE49}"/>
                </a:ext>
              </a:extLst>
            </p:cNvPr>
            <p:cNvCxnSpPr>
              <a:cxnSpLocks/>
            </p:cNvCxnSpPr>
            <p:nvPr/>
          </p:nvCxnSpPr>
          <p:spPr>
            <a:xfrm flipH="1">
              <a:off x="369415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8" name="Google Shape;1813;p28">
              <a:extLst>
                <a:ext uri="{FF2B5EF4-FFF2-40B4-BE49-F238E27FC236}">
                  <a16:creationId xmlns:a16="http://schemas.microsoft.com/office/drawing/2014/main" id="{B2A97CF3-30F3-4238-89F4-7C0BDC7B1FA5}"/>
                </a:ext>
              </a:extLst>
            </p:cNvPr>
            <p:cNvCxnSpPr>
              <a:cxnSpLocks/>
            </p:cNvCxnSpPr>
            <p:nvPr/>
          </p:nvCxnSpPr>
          <p:spPr>
            <a:xfrm flipH="1">
              <a:off x="385502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9" name="Google Shape;1808;p28">
              <a:extLst>
                <a:ext uri="{FF2B5EF4-FFF2-40B4-BE49-F238E27FC236}">
                  <a16:creationId xmlns:a16="http://schemas.microsoft.com/office/drawing/2014/main" id="{125AED54-096D-41FF-9626-174ABA2E50F1}"/>
                </a:ext>
              </a:extLst>
            </p:cNvPr>
            <p:cNvCxnSpPr>
              <a:cxnSpLocks/>
            </p:cNvCxnSpPr>
            <p:nvPr/>
          </p:nvCxnSpPr>
          <p:spPr>
            <a:xfrm flipH="1">
              <a:off x="400780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80" name="Google Shape;1809;p28">
              <a:extLst>
                <a:ext uri="{FF2B5EF4-FFF2-40B4-BE49-F238E27FC236}">
                  <a16:creationId xmlns:a16="http://schemas.microsoft.com/office/drawing/2014/main" id="{5654D379-C4FE-4F18-95E0-387AE33F6400}"/>
                </a:ext>
              </a:extLst>
            </p:cNvPr>
            <p:cNvCxnSpPr>
              <a:cxnSpLocks/>
            </p:cNvCxnSpPr>
            <p:nvPr/>
          </p:nvCxnSpPr>
          <p:spPr>
            <a:xfrm flipH="1">
              <a:off x="416867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81" name="Google Shape;1810;p28">
              <a:extLst>
                <a:ext uri="{FF2B5EF4-FFF2-40B4-BE49-F238E27FC236}">
                  <a16:creationId xmlns:a16="http://schemas.microsoft.com/office/drawing/2014/main" id="{CA48233E-075A-4357-AD70-596800718EF4}"/>
                </a:ext>
              </a:extLst>
            </p:cNvPr>
            <p:cNvCxnSpPr>
              <a:cxnSpLocks/>
            </p:cNvCxnSpPr>
            <p:nvPr/>
          </p:nvCxnSpPr>
          <p:spPr>
            <a:xfrm flipH="1">
              <a:off x="4329540"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82" name="Google Shape;1811;p28">
              <a:extLst>
                <a:ext uri="{FF2B5EF4-FFF2-40B4-BE49-F238E27FC236}">
                  <a16:creationId xmlns:a16="http://schemas.microsoft.com/office/drawing/2014/main" id="{A95107A4-2642-4C1C-B47F-786A74006F6D}"/>
                </a:ext>
              </a:extLst>
            </p:cNvPr>
            <p:cNvCxnSpPr>
              <a:cxnSpLocks/>
            </p:cNvCxnSpPr>
            <p:nvPr/>
          </p:nvCxnSpPr>
          <p:spPr>
            <a:xfrm flipH="1">
              <a:off x="4490409"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83" name="Google Shape;1812;p28">
              <a:extLst>
                <a:ext uri="{FF2B5EF4-FFF2-40B4-BE49-F238E27FC236}">
                  <a16:creationId xmlns:a16="http://schemas.microsoft.com/office/drawing/2014/main" id="{7E860D27-647C-4764-B880-D67892EFF5C6}"/>
                </a:ext>
              </a:extLst>
            </p:cNvPr>
            <p:cNvCxnSpPr>
              <a:cxnSpLocks/>
            </p:cNvCxnSpPr>
            <p:nvPr/>
          </p:nvCxnSpPr>
          <p:spPr>
            <a:xfrm flipH="1">
              <a:off x="46512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84" name="Google Shape;1813;p28">
              <a:extLst>
                <a:ext uri="{FF2B5EF4-FFF2-40B4-BE49-F238E27FC236}">
                  <a16:creationId xmlns:a16="http://schemas.microsoft.com/office/drawing/2014/main" id="{42F24D91-67D3-4830-AC21-7410A96B30BF}"/>
                </a:ext>
              </a:extLst>
            </p:cNvPr>
            <p:cNvCxnSpPr>
              <a:cxnSpLocks/>
            </p:cNvCxnSpPr>
            <p:nvPr/>
          </p:nvCxnSpPr>
          <p:spPr>
            <a:xfrm flipH="1">
              <a:off x="4812147" y="2341492"/>
              <a:ext cx="1629" cy="150984"/>
            </a:xfrm>
            <a:prstGeom prst="straightConnector1">
              <a:avLst/>
            </a:prstGeom>
            <a:noFill/>
            <a:ln w="9525" cap="flat" cmpd="sng">
              <a:solidFill>
                <a:srgbClr val="000000"/>
              </a:solidFill>
              <a:prstDash val="solid"/>
              <a:round/>
              <a:headEnd type="none" w="med" len="med"/>
              <a:tailEnd type="none" w="med" len="med"/>
            </a:ln>
          </p:spPr>
        </p:cxnSp>
        <p:sp>
          <p:nvSpPr>
            <p:cNvPr id="185" name="矩形 184">
              <a:extLst>
                <a:ext uri="{FF2B5EF4-FFF2-40B4-BE49-F238E27FC236}">
                  <a16:creationId xmlns:a16="http://schemas.microsoft.com/office/drawing/2014/main" id="{BFFACB2F-86E7-4886-B007-3A16BAE771E5}"/>
                </a:ext>
              </a:extLst>
            </p:cNvPr>
            <p:cNvSpPr/>
            <p:nvPr/>
          </p:nvSpPr>
          <p:spPr>
            <a:xfrm>
              <a:off x="2896257" y="2341492"/>
              <a:ext cx="154422"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矩形 185">
              <a:extLst>
                <a:ext uri="{FF2B5EF4-FFF2-40B4-BE49-F238E27FC236}">
                  <a16:creationId xmlns:a16="http://schemas.microsoft.com/office/drawing/2014/main" id="{75486A66-F669-4E0E-98B3-FA7785F9C6CE}"/>
                </a:ext>
              </a:extLst>
            </p:cNvPr>
            <p:cNvSpPr/>
            <p:nvPr/>
          </p:nvSpPr>
          <p:spPr>
            <a:xfrm>
              <a:off x="3050677" y="2341492"/>
              <a:ext cx="160937"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矩形 186">
              <a:extLst>
                <a:ext uri="{FF2B5EF4-FFF2-40B4-BE49-F238E27FC236}">
                  <a16:creationId xmlns:a16="http://schemas.microsoft.com/office/drawing/2014/main" id="{0C692B38-327F-4B2D-81D4-101DB28E404D}"/>
                </a:ext>
              </a:extLst>
            </p:cNvPr>
            <p:cNvSpPr/>
            <p:nvPr/>
          </p:nvSpPr>
          <p:spPr>
            <a:xfrm>
              <a:off x="4812148" y="2341492"/>
              <a:ext cx="160868" cy="150984"/>
            </a:xfrm>
            <a:prstGeom prst="rect">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8" name="组合 187">
            <a:extLst>
              <a:ext uri="{FF2B5EF4-FFF2-40B4-BE49-F238E27FC236}">
                <a16:creationId xmlns:a16="http://schemas.microsoft.com/office/drawing/2014/main" id="{53B7454D-D563-4AC8-8AFD-D9A8D999FBA6}"/>
              </a:ext>
            </a:extLst>
          </p:cNvPr>
          <p:cNvGrpSpPr/>
          <p:nvPr/>
        </p:nvGrpSpPr>
        <p:grpSpPr>
          <a:xfrm>
            <a:off x="2900040" y="1647103"/>
            <a:ext cx="2076759" cy="150984"/>
            <a:chOff x="2896257" y="2341492"/>
            <a:chExt cx="2076759" cy="150984"/>
          </a:xfrm>
        </p:grpSpPr>
        <p:sp>
          <p:nvSpPr>
            <p:cNvPr id="189" name="矩形 188">
              <a:extLst>
                <a:ext uri="{FF2B5EF4-FFF2-40B4-BE49-F238E27FC236}">
                  <a16:creationId xmlns:a16="http://schemas.microsoft.com/office/drawing/2014/main" id="{2AB8BECA-81F2-42DD-893A-A50DA7730CB4}"/>
                </a:ext>
              </a:extLst>
            </p:cNvPr>
            <p:cNvSpPr/>
            <p:nvPr/>
          </p:nvSpPr>
          <p:spPr>
            <a:xfrm>
              <a:off x="2897503" y="2341492"/>
              <a:ext cx="2063429" cy="150984"/>
            </a:xfrm>
            <a:prstGeom prst="rect">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90" name="Google Shape;1808;p28">
              <a:extLst>
                <a:ext uri="{FF2B5EF4-FFF2-40B4-BE49-F238E27FC236}">
                  <a16:creationId xmlns:a16="http://schemas.microsoft.com/office/drawing/2014/main" id="{9F11FF40-5AFE-4C37-ADA7-3EFE10191A6D}"/>
                </a:ext>
              </a:extLst>
            </p:cNvPr>
            <p:cNvCxnSpPr>
              <a:cxnSpLocks/>
            </p:cNvCxnSpPr>
            <p:nvPr/>
          </p:nvCxnSpPr>
          <p:spPr>
            <a:xfrm flipH="1">
              <a:off x="30506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1" name="Google Shape;1809;p28">
              <a:extLst>
                <a:ext uri="{FF2B5EF4-FFF2-40B4-BE49-F238E27FC236}">
                  <a16:creationId xmlns:a16="http://schemas.microsoft.com/office/drawing/2014/main" id="{F10AD99E-5393-4EB8-A0CE-B2C5691ED519}"/>
                </a:ext>
              </a:extLst>
            </p:cNvPr>
            <p:cNvCxnSpPr>
              <a:cxnSpLocks/>
            </p:cNvCxnSpPr>
            <p:nvPr/>
          </p:nvCxnSpPr>
          <p:spPr>
            <a:xfrm flipH="1">
              <a:off x="3211547"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2" name="Google Shape;1810;p28">
              <a:extLst>
                <a:ext uri="{FF2B5EF4-FFF2-40B4-BE49-F238E27FC236}">
                  <a16:creationId xmlns:a16="http://schemas.microsoft.com/office/drawing/2014/main" id="{23926093-2B20-4647-AA24-DA9E238F5736}"/>
                </a:ext>
              </a:extLst>
            </p:cNvPr>
            <p:cNvCxnSpPr>
              <a:cxnSpLocks/>
            </p:cNvCxnSpPr>
            <p:nvPr/>
          </p:nvCxnSpPr>
          <p:spPr>
            <a:xfrm flipH="1">
              <a:off x="337241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3" name="Google Shape;1811;p28">
              <a:extLst>
                <a:ext uri="{FF2B5EF4-FFF2-40B4-BE49-F238E27FC236}">
                  <a16:creationId xmlns:a16="http://schemas.microsoft.com/office/drawing/2014/main" id="{2DFB7B24-1DE8-4933-BCB0-DCEDDA6EE037}"/>
                </a:ext>
              </a:extLst>
            </p:cNvPr>
            <p:cNvCxnSpPr>
              <a:cxnSpLocks/>
            </p:cNvCxnSpPr>
            <p:nvPr/>
          </p:nvCxnSpPr>
          <p:spPr>
            <a:xfrm flipH="1">
              <a:off x="353328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4" name="Google Shape;1812;p28">
              <a:extLst>
                <a:ext uri="{FF2B5EF4-FFF2-40B4-BE49-F238E27FC236}">
                  <a16:creationId xmlns:a16="http://schemas.microsoft.com/office/drawing/2014/main" id="{8481B12C-A967-41B5-9A3E-5A516FAC655F}"/>
                </a:ext>
              </a:extLst>
            </p:cNvPr>
            <p:cNvCxnSpPr>
              <a:cxnSpLocks/>
            </p:cNvCxnSpPr>
            <p:nvPr/>
          </p:nvCxnSpPr>
          <p:spPr>
            <a:xfrm flipH="1">
              <a:off x="369415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5" name="Google Shape;1813;p28">
              <a:extLst>
                <a:ext uri="{FF2B5EF4-FFF2-40B4-BE49-F238E27FC236}">
                  <a16:creationId xmlns:a16="http://schemas.microsoft.com/office/drawing/2014/main" id="{2312FDF2-D8E4-454C-A4CA-3DF82B871723}"/>
                </a:ext>
              </a:extLst>
            </p:cNvPr>
            <p:cNvCxnSpPr>
              <a:cxnSpLocks/>
            </p:cNvCxnSpPr>
            <p:nvPr/>
          </p:nvCxnSpPr>
          <p:spPr>
            <a:xfrm flipH="1">
              <a:off x="385502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6" name="Google Shape;1808;p28">
              <a:extLst>
                <a:ext uri="{FF2B5EF4-FFF2-40B4-BE49-F238E27FC236}">
                  <a16:creationId xmlns:a16="http://schemas.microsoft.com/office/drawing/2014/main" id="{1B865344-2ED3-4B77-A15E-C584C0B1162A}"/>
                </a:ext>
              </a:extLst>
            </p:cNvPr>
            <p:cNvCxnSpPr>
              <a:cxnSpLocks/>
            </p:cNvCxnSpPr>
            <p:nvPr/>
          </p:nvCxnSpPr>
          <p:spPr>
            <a:xfrm flipH="1">
              <a:off x="400780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7" name="Google Shape;1809;p28">
              <a:extLst>
                <a:ext uri="{FF2B5EF4-FFF2-40B4-BE49-F238E27FC236}">
                  <a16:creationId xmlns:a16="http://schemas.microsoft.com/office/drawing/2014/main" id="{A17AC1C1-C10C-4E67-92DD-E11F4C754133}"/>
                </a:ext>
              </a:extLst>
            </p:cNvPr>
            <p:cNvCxnSpPr>
              <a:cxnSpLocks/>
            </p:cNvCxnSpPr>
            <p:nvPr/>
          </p:nvCxnSpPr>
          <p:spPr>
            <a:xfrm flipH="1">
              <a:off x="416867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8" name="Google Shape;1810;p28">
              <a:extLst>
                <a:ext uri="{FF2B5EF4-FFF2-40B4-BE49-F238E27FC236}">
                  <a16:creationId xmlns:a16="http://schemas.microsoft.com/office/drawing/2014/main" id="{AE4142F2-2642-4466-BECB-0632C79900C4}"/>
                </a:ext>
              </a:extLst>
            </p:cNvPr>
            <p:cNvCxnSpPr>
              <a:cxnSpLocks/>
            </p:cNvCxnSpPr>
            <p:nvPr/>
          </p:nvCxnSpPr>
          <p:spPr>
            <a:xfrm flipH="1">
              <a:off x="4329540"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9" name="Google Shape;1811;p28">
              <a:extLst>
                <a:ext uri="{FF2B5EF4-FFF2-40B4-BE49-F238E27FC236}">
                  <a16:creationId xmlns:a16="http://schemas.microsoft.com/office/drawing/2014/main" id="{BAFE7D29-16B2-4D3F-A7AC-3F086B2589FE}"/>
                </a:ext>
              </a:extLst>
            </p:cNvPr>
            <p:cNvCxnSpPr>
              <a:cxnSpLocks/>
            </p:cNvCxnSpPr>
            <p:nvPr/>
          </p:nvCxnSpPr>
          <p:spPr>
            <a:xfrm flipH="1">
              <a:off x="4490409"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00" name="Google Shape;1812;p28">
              <a:extLst>
                <a:ext uri="{FF2B5EF4-FFF2-40B4-BE49-F238E27FC236}">
                  <a16:creationId xmlns:a16="http://schemas.microsoft.com/office/drawing/2014/main" id="{858E0AD8-F14F-4584-9B3B-3A4DF814D966}"/>
                </a:ext>
              </a:extLst>
            </p:cNvPr>
            <p:cNvCxnSpPr>
              <a:cxnSpLocks/>
            </p:cNvCxnSpPr>
            <p:nvPr/>
          </p:nvCxnSpPr>
          <p:spPr>
            <a:xfrm flipH="1">
              <a:off x="46512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01" name="Google Shape;1813;p28">
              <a:extLst>
                <a:ext uri="{FF2B5EF4-FFF2-40B4-BE49-F238E27FC236}">
                  <a16:creationId xmlns:a16="http://schemas.microsoft.com/office/drawing/2014/main" id="{BCBB14B7-0373-427B-A36B-5CA696E09172}"/>
                </a:ext>
              </a:extLst>
            </p:cNvPr>
            <p:cNvCxnSpPr>
              <a:cxnSpLocks/>
            </p:cNvCxnSpPr>
            <p:nvPr/>
          </p:nvCxnSpPr>
          <p:spPr>
            <a:xfrm flipH="1">
              <a:off x="4812147" y="2341492"/>
              <a:ext cx="1629" cy="150984"/>
            </a:xfrm>
            <a:prstGeom prst="straightConnector1">
              <a:avLst/>
            </a:prstGeom>
            <a:noFill/>
            <a:ln w="9525" cap="flat" cmpd="sng">
              <a:solidFill>
                <a:srgbClr val="000000"/>
              </a:solidFill>
              <a:prstDash val="solid"/>
              <a:round/>
              <a:headEnd type="none" w="med" len="med"/>
              <a:tailEnd type="none" w="med" len="med"/>
            </a:ln>
          </p:spPr>
        </p:cxnSp>
        <p:sp>
          <p:nvSpPr>
            <p:cNvPr id="202" name="矩形 201">
              <a:extLst>
                <a:ext uri="{FF2B5EF4-FFF2-40B4-BE49-F238E27FC236}">
                  <a16:creationId xmlns:a16="http://schemas.microsoft.com/office/drawing/2014/main" id="{F2F39E13-5045-4D17-9AE3-0F0D6600BC09}"/>
                </a:ext>
              </a:extLst>
            </p:cNvPr>
            <p:cNvSpPr/>
            <p:nvPr/>
          </p:nvSpPr>
          <p:spPr>
            <a:xfrm>
              <a:off x="2896257" y="2341492"/>
              <a:ext cx="154422"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矩形 202">
              <a:extLst>
                <a:ext uri="{FF2B5EF4-FFF2-40B4-BE49-F238E27FC236}">
                  <a16:creationId xmlns:a16="http://schemas.microsoft.com/office/drawing/2014/main" id="{443249D5-5E79-481D-AFCD-B8D37058016C}"/>
                </a:ext>
              </a:extLst>
            </p:cNvPr>
            <p:cNvSpPr/>
            <p:nvPr/>
          </p:nvSpPr>
          <p:spPr>
            <a:xfrm>
              <a:off x="3050677" y="2341492"/>
              <a:ext cx="160937"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矩形 203">
              <a:extLst>
                <a:ext uri="{FF2B5EF4-FFF2-40B4-BE49-F238E27FC236}">
                  <a16:creationId xmlns:a16="http://schemas.microsoft.com/office/drawing/2014/main" id="{6B0C89D2-5D82-4CB6-A5E9-66FE75E63677}"/>
                </a:ext>
              </a:extLst>
            </p:cNvPr>
            <p:cNvSpPr/>
            <p:nvPr/>
          </p:nvSpPr>
          <p:spPr>
            <a:xfrm>
              <a:off x="4812148" y="2341492"/>
              <a:ext cx="160868" cy="150984"/>
            </a:xfrm>
            <a:prstGeom prst="rect">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5" name="组合 204">
            <a:extLst>
              <a:ext uri="{FF2B5EF4-FFF2-40B4-BE49-F238E27FC236}">
                <a16:creationId xmlns:a16="http://schemas.microsoft.com/office/drawing/2014/main" id="{7D1370AB-A7E2-4324-9D00-B50D8E330418}"/>
              </a:ext>
            </a:extLst>
          </p:cNvPr>
          <p:cNvGrpSpPr/>
          <p:nvPr/>
        </p:nvGrpSpPr>
        <p:grpSpPr>
          <a:xfrm>
            <a:off x="2905534" y="1299908"/>
            <a:ext cx="2076759" cy="150984"/>
            <a:chOff x="2896257" y="2341492"/>
            <a:chExt cx="2076759" cy="150984"/>
          </a:xfrm>
        </p:grpSpPr>
        <p:sp>
          <p:nvSpPr>
            <p:cNvPr id="206" name="矩形 205">
              <a:extLst>
                <a:ext uri="{FF2B5EF4-FFF2-40B4-BE49-F238E27FC236}">
                  <a16:creationId xmlns:a16="http://schemas.microsoft.com/office/drawing/2014/main" id="{F4AA9501-3609-43EE-994F-E3F0ECD9AF85}"/>
                </a:ext>
              </a:extLst>
            </p:cNvPr>
            <p:cNvSpPr/>
            <p:nvPr/>
          </p:nvSpPr>
          <p:spPr>
            <a:xfrm>
              <a:off x="2897503" y="2341492"/>
              <a:ext cx="2063429" cy="150984"/>
            </a:xfrm>
            <a:prstGeom prst="rect">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07" name="Google Shape;1808;p28">
              <a:extLst>
                <a:ext uri="{FF2B5EF4-FFF2-40B4-BE49-F238E27FC236}">
                  <a16:creationId xmlns:a16="http://schemas.microsoft.com/office/drawing/2014/main" id="{B2D287A3-E687-4075-8D77-EBB2390DF727}"/>
                </a:ext>
              </a:extLst>
            </p:cNvPr>
            <p:cNvCxnSpPr>
              <a:cxnSpLocks/>
            </p:cNvCxnSpPr>
            <p:nvPr/>
          </p:nvCxnSpPr>
          <p:spPr>
            <a:xfrm flipH="1">
              <a:off x="30506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08" name="Google Shape;1809;p28">
              <a:extLst>
                <a:ext uri="{FF2B5EF4-FFF2-40B4-BE49-F238E27FC236}">
                  <a16:creationId xmlns:a16="http://schemas.microsoft.com/office/drawing/2014/main" id="{6CF4A762-FF55-41FD-9DCC-D138D744AC84}"/>
                </a:ext>
              </a:extLst>
            </p:cNvPr>
            <p:cNvCxnSpPr>
              <a:cxnSpLocks/>
            </p:cNvCxnSpPr>
            <p:nvPr/>
          </p:nvCxnSpPr>
          <p:spPr>
            <a:xfrm flipH="1">
              <a:off x="3211547"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09" name="Google Shape;1810;p28">
              <a:extLst>
                <a:ext uri="{FF2B5EF4-FFF2-40B4-BE49-F238E27FC236}">
                  <a16:creationId xmlns:a16="http://schemas.microsoft.com/office/drawing/2014/main" id="{D6C7E15F-D2D7-4D06-BBAE-0DB6AB287BDB}"/>
                </a:ext>
              </a:extLst>
            </p:cNvPr>
            <p:cNvCxnSpPr>
              <a:cxnSpLocks/>
            </p:cNvCxnSpPr>
            <p:nvPr/>
          </p:nvCxnSpPr>
          <p:spPr>
            <a:xfrm flipH="1">
              <a:off x="337241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0" name="Google Shape;1811;p28">
              <a:extLst>
                <a:ext uri="{FF2B5EF4-FFF2-40B4-BE49-F238E27FC236}">
                  <a16:creationId xmlns:a16="http://schemas.microsoft.com/office/drawing/2014/main" id="{98DD6F8C-B8C8-4923-BD04-7C5A855A76D7}"/>
                </a:ext>
              </a:extLst>
            </p:cNvPr>
            <p:cNvCxnSpPr>
              <a:cxnSpLocks/>
            </p:cNvCxnSpPr>
            <p:nvPr/>
          </p:nvCxnSpPr>
          <p:spPr>
            <a:xfrm flipH="1">
              <a:off x="353328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1" name="Google Shape;1812;p28">
              <a:extLst>
                <a:ext uri="{FF2B5EF4-FFF2-40B4-BE49-F238E27FC236}">
                  <a16:creationId xmlns:a16="http://schemas.microsoft.com/office/drawing/2014/main" id="{E9F2D000-ABD1-45F7-A4C2-948F5A8C77EF}"/>
                </a:ext>
              </a:extLst>
            </p:cNvPr>
            <p:cNvCxnSpPr>
              <a:cxnSpLocks/>
            </p:cNvCxnSpPr>
            <p:nvPr/>
          </p:nvCxnSpPr>
          <p:spPr>
            <a:xfrm flipH="1">
              <a:off x="369415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2" name="Google Shape;1813;p28">
              <a:extLst>
                <a:ext uri="{FF2B5EF4-FFF2-40B4-BE49-F238E27FC236}">
                  <a16:creationId xmlns:a16="http://schemas.microsoft.com/office/drawing/2014/main" id="{071BB20A-8638-4264-9309-9997271B8915}"/>
                </a:ext>
              </a:extLst>
            </p:cNvPr>
            <p:cNvCxnSpPr>
              <a:cxnSpLocks/>
            </p:cNvCxnSpPr>
            <p:nvPr/>
          </p:nvCxnSpPr>
          <p:spPr>
            <a:xfrm flipH="1">
              <a:off x="385502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3" name="Google Shape;1808;p28">
              <a:extLst>
                <a:ext uri="{FF2B5EF4-FFF2-40B4-BE49-F238E27FC236}">
                  <a16:creationId xmlns:a16="http://schemas.microsoft.com/office/drawing/2014/main" id="{30F57E8B-3793-41D3-925A-8D37ED646364}"/>
                </a:ext>
              </a:extLst>
            </p:cNvPr>
            <p:cNvCxnSpPr>
              <a:cxnSpLocks/>
            </p:cNvCxnSpPr>
            <p:nvPr/>
          </p:nvCxnSpPr>
          <p:spPr>
            <a:xfrm flipH="1">
              <a:off x="400780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4" name="Google Shape;1809;p28">
              <a:extLst>
                <a:ext uri="{FF2B5EF4-FFF2-40B4-BE49-F238E27FC236}">
                  <a16:creationId xmlns:a16="http://schemas.microsoft.com/office/drawing/2014/main" id="{2D1EFBE4-1574-4D38-81BA-FA8770B0F687}"/>
                </a:ext>
              </a:extLst>
            </p:cNvPr>
            <p:cNvCxnSpPr>
              <a:cxnSpLocks/>
            </p:cNvCxnSpPr>
            <p:nvPr/>
          </p:nvCxnSpPr>
          <p:spPr>
            <a:xfrm flipH="1">
              <a:off x="416867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5" name="Google Shape;1810;p28">
              <a:extLst>
                <a:ext uri="{FF2B5EF4-FFF2-40B4-BE49-F238E27FC236}">
                  <a16:creationId xmlns:a16="http://schemas.microsoft.com/office/drawing/2014/main" id="{A851C680-A229-4ECB-B0A8-6B4070FD5088}"/>
                </a:ext>
              </a:extLst>
            </p:cNvPr>
            <p:cNvCxnSpPr>
              <a:cxnSpLocks/>
            </p:cNvCxnSpPr>
            <p:nvPr/>
          </p:nvCxnSpPr>
          <p:spPr>
            <a:xfrm flipH="1">
              <a:off x="4329540"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6" name="Google Shape;1811;p28">
              <a:extLst>
                <a:ext uri="{FF2B5EF4-FFF2-40B4-BE49-F238E27FC236}">
                  <a16:creationId xmlns:a16="http://schemas.microsoft.com/office/drawing/2014/main" id="{14CB95D6-A7DC-4670-AB36-06FC95E68786}"/>
                </a:ext>
              </a:extLst>
            </p:cNvPr>
            <p:cNvCxnSpPr>
              <a:cxnSpLocks/>
            </p:cNvCxnSpPr>
            <p:nvPr/>
          </p:nvCxnSpPr>
          <p:spPr>
            <a:xfrm flipH="1">
              <a:off x="4490409"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7" name="Google Shape;1812;p28">
              <a:extLst>
                <a:ext uri="{FF2B5EF4-FFF2-40B4-BE49-F238E27FC236}">
                  <a16:creationId xmlns:a16="http://schemas.microsoft.com/office/drawing/2014/main" id="{012FA14D-F9C0-4C1C-B0C6-4A5E7BD9BFEF}"/>
                </a:ext>
              </a:extLst>
            </p:cNvPr>
            <p:cNvCxnSpPr>
              <a:cxnSpLocks/>
            </p:cNvCxnSpPr>
            <p:nvPr/>
          </p:nvCxnSpPr>
          <p:spPr>
            <a:xfrm flipH="1">
              <a:off x="46512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8" name="Google Shape;1813;p28">
              <a:extLst>
                <a:ext uri="{FF2B5EF4-FFF2-40B4-BE49-F238E27FC236}">
                  <a16:creationId xmlns:a16="http://schemas.microsoft.com/office/drawing/2014/main" id="{C18899F6-EEFB-4CE3-A2E8-D2F88068C4CF}"/>
                </a:ext>
              </a:extLst>
            </p:cNvPr>
            <p:cNvCxnSpPr>
              <a:cxnSpLocks/>
            </p:cNvCxnSpPr>
            <p:nvPr/>
          </p:nvCxnSpPr>
          <p:spPr>
            <a:xfrm flipH="1">
              <a:off x="4812147" y="2341492"/>
              <a:ext cx="1629" cy="150984"/>
            </a:xfrm>
            <a:prstGeom prst="straightConnector1">
              <a:avLst/>
            </a:prstGeom>
            <a:noFill/>
            <a:ln w="9525" cap="flat" cmpd="sng">
              <a:solidFill>
                <a:srgbClr val="000000"/>
              </a:solidFill>
              <a:prstDash val="solid"/>
              <a:round/>
              <a:headEnd type="none" w="med" len="med"/>
              <a:tailEnd type="none" w="med" len="med"/>
            </a:ln>
          </p:spPr>
        </p:cxnSp>
        <p:sp>
          <p:nvSpPr>
            <p:cNvPr id="219" name="矩形 218">
              <a:extLst>
                <a:ext uri="{FF2B5EF4-FFF2-40B4-BE49-F238E27FC236}">
                  <a16:creationId xmlns:a16="http://schemas.microsoft.com/office/drawing/2014/main" id="{9A0F8128-FD7A-4751-A672-9F90E8D9661C}"/>
                </a:ext>
              </a:extLst>
            </p:cNvPr>
            <p:cNvSpPr/>
            <p:nvPr/>
          </p:nvSpPr>
          <p:spPr>
            <a:xfrm>
              <a:off x="2896257" y="2341492"/>
              <a:ext cx="154422"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矩形 219">
              <a:extLst>
                <a:ext uri="{FF2B5EF4-FFF2-40B4-BE49-F238E27FC236}">
                  <a16:creationId xmlns:a16="http://schemas.microsoft.com/office/drawing/2014/main" id="{E50A148D-6F68-429C-8A31-C23880588A0F}"/>
                </a:ext>
              </a:extLst>
            </p:cNvPr>
            <p:cNvSpPr/>
            <p:nvPr/>
          </p:nvSpPr>
          <p:spPr>
            <a:xfrm>
              <a:off x="3050677" y="2341492"/>
              <a:ext cx="160937"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矩形 220">
              <a:extLst>
                <a:ext uri="{FF2B5EF4-FFF2-40B4-BE49-F238E27FC236}">
                  <a16:creationId xmlns:a16="http://schemas.microsoft.com/office/drawing/2014/main" id="{B64CA49B-A0A5-4FD9-B052-9E084915A8D8}"/>
                </a:ext>
              </a:extLst>
            </p:cNvPr>
            <p:cNvSpPr/>
            <p:nvPr/>
          </p:nvSpPr>
          <p:spPr>
            <a:xfrm>
              <a:off x="4812148" y="2341492"/>
              <a:ext cx="160868" cy="150984"/>
            </a:xfrm>
            <a:prstGeom prst="rect">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22" name="直接连接符 221">
            <a:extLst>
              <a:ext uri="{FF2B5EF4-FFF2-40B4-BE49-F238E27FC236}">
                <a16:creationId xmlns:a16="http://schemas.microsoft.com/office/drawing/2014/main" id="{1FF063AC-E9B9-477B-B205-9C6DC63B04E2}"/>
              </a:ext>
            </a:extLst>
          </p:cNvPr>
          <p:cNvCxnSpPr>
            <a:cxnSpLocks/>
          </p:cNvCxnSpPr>
          <p:nvPr/>
        </p:nvCxnSpPr>
        <p:spPr>
          <a:xfrm flipV="1">
            <a:off x="4904306" y="1450892"/>
            <a:ext cx="0" cy="19621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7B46BD08-497F-4824-AE08-E95538513340}"/>
              </a:ext>
            </a:extLst>
          </p:cNvPr>
          <p:cNvCxnSpPr>
            <a:cxnSpLocks/>
          </p:cNvCxnSpPr>
          <p:nvPr/>
        </p:nvCxnSpPr>
        <p:spPr>
          <a:xfrm flipV="1">
            <a:off x="4259456" y="1450893"/>
            <a:ext cx="644851" cy="1934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6EA29ED6-8C59-4302-A9CC-72A26BFE146A}"/>
              </a:ext>
            </a:extLst>
          </p:cNvPr>
          <p:cNvCxnSpPr>
            <a:cxnSpLocks/>
          </p:cNvCxnSpPr>
          <p:nvPr/>
        </p:nvCxnSpPr>
        <p:spPr>
          <a:xfrm flipV="1">
            <a:off x="3614353" y="1450893"/>
            <a:ext cx="1289953" cy="1934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27B72DB3-E8BD-4F85-8F5E-94679A185068}"/>
              </a:ext>
            </a:extLst>
          </p:cNvPr>
          <p:cNvCxnSpPr/>
          <p:nvPr/>
        </p:nvCxnSpPr>
        <p:spPr>
          <a:xfrm flipV="1">
            <a:off x="4904306" y="1796702"/>
            <a:ext cx="0" cy="19621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07C45627-5410-4B93-8C54-16BFEDEA9BA7}"/>
              </a:ext>
            </a:extLst>
          </p:cNvPr>
          <p:cNvCxnSpPr>
            <a:cxnSpLocks/>
          </p:cNvCxnSpPr>
          <p:nvPr/>
        </p:nvCxnSpPr>
        <p:spPr>
          <a:xfrm flipV="1">
            <a:off x="4575193" y="1796702"/>
            <a:ext cx="329113" cy="20036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9AE23601-B200-4F65-98BC-BC7B3C52419D}"/>
              </a:ext>
            </a:extLst>
          </p:cNvPr>
          <p:cNvCxnSpPr>
            <a:cxnSpLocks/>
          </p:cNvCxnSpPr>
          <p:nvPr/>
        </p:nvCxnSpPr>
        <p:spPr>
          <a:xfrm flipV="1">
            <a:off x="4258866" y="1796702"/>
            <a:ext cx="645440" cy="19481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32" name="组合 231">
            <a:extLst>
              <a:ext uri="{FF2B5EF4-FFF2-40B4-BE49-F238E27FC236}">
                <a16:creationId xmlns:a16="http://schemas.microsoft.com/office/drawing/2014/main" id="{D2F9C866-AC4B-4E7E-AEC5-FDF596946E75}"/>
              </a:ext>
            </a:extLst>
          </p:cNvPr>
          <p:cNvGrpSpPr/>
          <p:nvPr/>
        </p:nvGrpSpPr>
        <p:grpSpPr>
          <a:xfrm>
            <a:off x="3633775" y="1799472"/>
            <a:ext cx="623863" cy="196210"/>
            <a:chOff x="4366333" y="1876044"/>
            <a:chExt cx="1071450" cy="325662"/>
          </a:xfrm>
        </p:grpSpPr>
        <p:cxnSp>
          <p:nvCxnSpPr>
            <p:cNvPr id="233" name="直接连接符 232">
              <a:extLst>
                <a:ext uri="{FF2B5EF4-FFF2-40B4-BE49-F238E27FC236}">
                  <a16:creationId xmlns:a16="http://schemas.microsoft.com/office/drawing/2014/main" id="{6623CF57-2AEE-4A45-8F61-C2F7606CA72C}"/>
                </a:ext>
              </a:extLst>
            </p:cNvPr>
            <p:cNvCxnSpPr/>
            <p:nvPr/>
          </p:nvCxnSpPr>
          <p:spPr>
            <a:xfrm flipV="1">
              <a:off x="5437783" y="187604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A540FA94-44A3-4CA8-A075-6F6A1A72860F}"/>
                </a:ext>
              </a:extLst>
            </p:cNvPr>
            <p:cNvCxnSpPr/>
            <p:nvPr/>
          </p:nvCxnSpPr>
          <p:spPr>
            <a:xfrm flipV="1">
              <a:off x="4898603" y="1876044"/>
              <a:ext cx="53918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106BF816-D52B-4189-B6DB-33FB8F7C574F}"/>
                </a:ext>
              </a:extLst>
            </p:cNvPr>
            <p:cNvCxnSpPr/>
            <p:nvPr/>
          </p:nvCxnSpPr>
          <p:spPr>
            <a:xfrm flipV="1">
              <a:off x="4366333" y="1876044"/>
              <a:ext cx="1071450" cy="3210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36" name="组合 235">
            <a:extLst>
              <a:ext uri="{FF2B5EF4-FFF2-40B4-BE49-F238E27FC236}">
                <a16:creationId xmlns:a16="http://schemas.microsoft.com/office/drawing/2014/main" id="{08B7CFC7-9A0C-4BC6-B3B0-341237204693}"/>
              </a:ext>
            </a:extLst>
          </p:cNvPr>
          <p:cNvGrpSpPr/>
          <p:nvPr/>
        </p:nvGrpSpPr>
        <p:grpSpPr>
          <a:xfrm>
            <a:off x="2990640" y="1798074"/>
            <a:ext cx="623863" cy="196210"/>
            <a:chOff x="4366333" y="1876044"/>
            <a:chExt cx="1071450" cy="325662"/>
          </a:xfrm>
        </p:grpSpPr>
        <p:cxnSp>
          <p:nvCxnSpPr>
            <p:cNvPr id="237" name="直接连接符 236">
              <a:extLst>
                <a:ext uri="{FF2B5EF4-FFF2-40B4-BE49-F238E27FC236}">
                  <a16:creationId xmlns:a16="http://schemas.microsoft.com/office/drawing/2014/main" id="{A0A4D6DB-32BD-4986-B716-ADC24006D673}"/>
                </a:ext>
              </a:extLst>
            </p:cNvPr>
            <p:cNvCxnSpPr/>
            <p:nvPr/>
          </p:nvCxnSpPr>
          <p:spPr>
            <a:xfrm flipV="1">
              <a:off x="5437783" y="187604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FDAAD04F-DB89-43F6-9D14-D8401E458AE6}"/>
                </a:ext>
              </a:extLst>
            </p:cNvPr>
            <p:cNvCxnSpPr/>
            <p:nvPr/>
          </p:nvCxnSpPr>
          <p:spPr>
            <a:xfrm flipV="1">
              <a:off x="4898603" y="1876044"/>
              <a:ext cx="53918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7EA375C5-1145-47CE-969D-BAE338025B9C}"/>
                </a:ext>
              </a:extLst>
            </p:cNvPr>
            <p:cNvCxnSpPr/>
            <p:nvPr/>
          </p:nvCxnSpPr>
          <p:spPr>
            <a:xfrm flipV="1">
              <a:off x="4366333" y="1876044"/>
              <a:ext cx="1071450" cy="3210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42" name="组合 241">
            <a:extLst>
              <a:ext uri="{FF2B5EF4-FFF2-40B4-BE49-F238E27FC236}">
                <a16:creationId xmlns:a16="http://schemas.microsoft.com/office/drawing/2014/main" id="{738595B0-BFF7-4FB9-90B5-01927F1DC9EA}"/>
              </a:ext>
            </a:extLst>
          </p:cNvPr>
          <p:cNvGrpSpPr/>
          <p:nvPr/>
        </p:nvGrpSpPr>
        <p:grpSpPr>
          <a:xfrm>
            <a:off x="3004290" y="2141113"/>
            <a:ext cx="316556" cy="196210"/>
            <a:chOff x="2175164" y="2452304"/>
            <a:chExt cx="543667" cy="325662"/>
          </a:xfrm>
        </p:grpSpPr>
        <p:cxnSp>
          <p:nvCxnSpPr>
            <p:cNvPr id="243" name="直接连接符 242">
              <a:extLst>
                <a:ext uri="{FF2B5EF4-FFF2-40B4-BE49-F238E27FC236}">
                  <a16:creationId xmlns:a16="http://schemas.microsoft.com/office/drawing/2014/main" id="{3D25339B-52B7-4B58-899D-8BEEC9B4FB64}"/>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0AFC46D0-7F26-45CF-AF58-E1CB8381AB54}"/>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309273CE-5E8D-47DA-8D48-882D6179D975}"/>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46" name="组合 245">
            <a:extLst>
              <a:ext uri="{FF2B5EF4-FFF2-40B4-BE49-F238E27FC236}">
                <a16:creationId xmlns:a16="http://schemas.microsoft.com/office/drawing/2014/main" id="{087B0B5C-A727-4186-9CB1-626AF1F7A3B7}"/>
              </a:ext>
            </a:extLst>
          </p:cNvPr>
          <p:cNvGrpSpPr/>
          <p:nvPr/>
        </p:nvGrpSpPr>
        <p:grpSpPr>
          <a:xfrm>
            <a:off x="3317989" y="2141113"/>
            <a:ext cx="316556" cy="196210"/>
            <a:chOff x="2175164" y="2452304"/>
            <a:chExt cx="543667" cy="325662"/>
          </a:xfrm>
        </p:grpSpPr>
        <p:cxnSp>
          <p:nvCxnSpPr>
            <p:cNvPr id="247" name="直接连接符 246">
              <a:extLst>
                <a:ext uri="{FF2B5EF4-FFF2-40B4-BE49-F238E27FC236}">
                  <a16:creationId xmlns:a16="http://schemas.microsoft.com/office/drawing/2014/main" id="{578F62B3-F66A-4C17-AF4E-ABF1265970EF}"/>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84BC1037-03C0-4147-8B1E-CD3EBEA5E43B}"/>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DEE6DF1E-E925-4184-ACFB-CCB22A9E083A}"/>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50" name="组合 249">
            <a:extLst>
              <a:ext uri="{FF2B5EF4-FFF2-40B4-BE49-F238E27FC236}">
                <a16:creationId xmlns:a16="http://schemas.microsoft.com/office/drawing/2014/main" id="{195D740A-061A-4675-BB74-80396384F422}"/>
              </a:ext>
            </a:extLst>
          </p:cNvPr>
          <p:cNvGrpSpPr/>
          <p:nvPr/>
        </p:nvGrpSpPr>
        <p:grpSpPr>
          <a:xfrm>
            <a:off x="3632677" y="2141113"/>
            <a:ext cx="316556" cy="196210"/>
            <a:chOff x="2175164" y="2452304"/>
            <a:chExt cx="543667" cy="325662"/>
          </a:xfrm>
        </p:grpSpPr>
        <p:cxnSp>
          <p:nvCxnSpPr>
            <p:cNvPr id="251" name="直接连接符 250">
              <a:extLst>
                <a:ext uri="{FF2B5EF4-FFF2-40B4-BE49-F238E27FC236}">
                  <a16:creationId xmlns:a16="http://schemas.microsoft.com/office/drawing/2014/main" id="{C449923D-6E0C-421C-B4E2-DB8968CAFB42}"/>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064A6087-BF49-4A87-A739-5D2797A9B56B}"/>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999DE164-A185-4987-9FF4-75BD67AC66E3}"/>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54" name="组合 253">
            <a:extLst>
              <a:ext uri="{FF2B5EF4-FFF2-40B4-BE49-F238E27FC236}">
                <a16:creationId xmlns:a16="http://schemas.microsoft.com/office/drawing/2014/main" id="{4C0A76DB-7C91-4767-8620-1CAEB0AF9105}"/>
              </a:ext>
            </a:extLst>
          </p:cNvPr>
          <p:cNvGrpSpPr/>
          <p:nvPr/>
        </p:nvGrpSpPr>
        <p:grpSpPr>
          <a:xfrm>
            <a:off x="3953493" y="2141113"/>
            <a:ext cx="316556" cy="196210"/>
            <a:chOff x="2175164" y="2452304"/>
            <a:chExt cx="543667" cy="325662"/>
          </a:xfrm>
        </p:grpSpPr>
        <p:cxnSp>
          <p:nvCxnSpPr>
            <p:cNvPr id="255" name="直接连接符 254">
              <a:extLst>
                <a:ext uri="{FF2B5EF4-FFF2-40B4-BE49-F238E27FC236}">
                  <a16:creationId xmlns:a16="http://schemas.microsoft.com/office/drawing/2014/main" id="{3B071343-E35A-4EFD-87B9-2C2B4E7E33AA}"/>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B65938A6-B744-44B6-A5A8-B9CCB2D50807}"/>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26FEBFA6-0120-45A7-A335-31E2D168DF87}"/>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58" name="组合 257">
            <a:extLst>
              <a:ext uri="{FF2B5EF4-FFF2-40B4-BE49-F238E27FC236}">
                <a16:creationId xmlns:a16="http://schemas.microsoft.com/office/drawing/2014/main" id="{9350A2F7-F665-484F-A389-D06121512287}"/>
              </a:ext>
            </a:extLst>
          </p:cNvPr>
          <p:cNvGrpSpPr/>
          <p:nvPr/>
        </p:nvGrpSpPr>
        <p:grpSpPr>
          <a:xfrm>
            <a:off x="4273485" y="2141113"/>
            <a:ext cx="316556" cy="196210"/>
            <a:chOff x="2175164" y="2452304"/>
            <a:chExt cx="543667" cy="325662"/>
          </a:xfrm>
        </p:grpSpPr>
        <p:cxnSp>
          <p:nvCxnSpPr>
            <p:cNvPr id="259" name="直接连接符 258">
              <a:extLst>
                <a:ext uri="{FF2B5EF4-FFF2-40B4-BE49-F238E27FC236}">
                  <a16:creationId xmlns:a16="http://schemas.microsoft.com/office/drawing/2014/main" id="{43DAB9D5-BC94-4182-813F-CBB6F18B7353}"/>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1F843891-EE34-4414-818C-5A29250158AF}"/>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52134013-1F70-4ED5-8947-D9AA9F13E9CE}"/>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62" name="组合 261">
            <a:extLst>
              <a:ext uri="{FF2B5EF4-FFF2-40B4-BE49-F238E27FC236}">
                <a16:creationId xmlns:a16="http://schemas.microsoft.com/office/drawing/2014/main" id="{0D8B60EB-187D-4760-9265-935180E9201D}"/>
              </a:ext>
            </a:extLst>
          </p:cNvPr>
          <p:cNvGrpSpPr/>
          <p:nvPr/>
        </p:nvGrpSpPr>
        <p:grpSpPr>
          <a:xfrm>
            <a:off x="4587429" y="2141112"/>
            <a:ext cx="316556" cy="196210"/>
            <a:chOff x="2175164" y="2452304"/>
            <a:chExt cx="543667" cy="325662"/>
          </a:xfrm>
        </p:grpSpPr>
        <p:cxnSp>
          <p:nvCxnSpPr>
            <p:cNvPr id="263" name="直接连接符 262">
              <a:extLst>
                <a:ext uri="{FF2B5EF4-FFF2-40B4-BE49-F238E27FC236}">
                  <a16:creationId xmlns:a16="http://schemas.microsoft.com/office/drawing/2014/main" id="{85AE3E27-1AB6-4D9E-ACF0-8F8C40FC51AF}"/>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E58CC9DF-E076-4817-B677-B27ECB01A609}"/>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F03A5C03-EDCE-4F3C-99BC-6AE6000B4343}"/>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Google Shape;4186;p63">
            <a:extLst>
              <a:ext uri="{FF2B5EF4-FFF2-40B4-BE49-F238E27FC236}">
                <a16:creationId xmlns:a16="http://schemas.microsoft.com/office/drawing/2014/main" id="{915743C7-0639-48C2-B327-3FA57ED897FE}"/>
              </a:ext>
            </a:extLst>
          </p:cNvPr>
          <p:cNvSpPr/>
          <p:nvPr/>
        </p:nvSpPr>
        <p:spPr>
          <a:xfrm rot="5400000">
            <a:off x="4569531" y="2986065"/>
            <a:ext cx="299086" cy="48371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sm" len="sm"/>
            <a:tailEnd type="triangle" w="sm" len="sm"/>
          </a:ln>
        </p:spPr>
      </p:sp>
      <p:sp>
        <p:nvSpPr>
          <p:cNvPr id="227" name="Google Shape;4162;p63">
            <a:extLst>
              <a:ext uri="{FF2B5EF4-FFF2-40B4-BE49-F238E27FC236}">
                <a16:creationId xmlns:a16="http://schemas.microsoft.com/office/drawing/2014/main" id="{7D3A67BF-E4DC-4BBF-90C6-9BA171553BBE}"/>
              </a:ext>
            </a:extLst>
          </p:cNvPr>
          <p:cNvSpPr/>
          <p:nvPr/>
        </p:nvSpPr>
        <p:spPr>
          <a:xfrm>
            <a:off x="6505441" y="1221894"/>
            <a:ext cx="790840" cy="137040"/>
          </a:xfrm>
          <a:prstGeom prst="rect">
            <a:avLst/>
          </a:prstGeom>
          <a:solidFill>
            <a:srgbClr val="FFE599"/>
          </a:solidFill>
          <a:ln w="9525" cap="flat" cmpd="sng">
            <a:solidFill>
              <a:schemeClr val="dk2"/>
            </a:solidFill>
            <a:prstDash val="solid"/>
            <a:round/>
            <a:headEnd type="triangl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dirty="0">
                <a:latin typeface="Times New Roman" panose="02020603050405020304" pitchFamily="18" charset="0"/>
                <a:cs typeface="Times New Roman" panose="02020603050405020304" pitchFamily="18" charset="0"/>
              </a:rPr>
              <a:t>Layer Output</a:t>
            </a:r>
            <a:endParaRPr sz="750" dirty="0">
              <a:latin typeface="Times New Roman" panose="02020603050405020304" pitchFamily="18" charset="0"/>
              <a:cs typeface="Times New Roman" panose="02020603050405020304" pitchFamily="18" charset="0"/>
            </a:endParaRPr>
          </a:p>
        </p:txBody>
      </p:sp>
      <p:sp>
        <p:nvSpPr>
          <p:cNvPr id="267" name="Google Shape;4169;p63">
            <a:extLst>
              <a:ext uri="{FF2B5EF4-FFF2-40B4-BE49-F238E27FC236}">
                <a16:creationId xmlns:a16="http://schemas.microsoft.com/office/drawing/2014/main" id="{A172B630-61A2-4B4D-A0C2-5E0CE418CEC9}"/>
              </a:ext>
            </a:extLst>
          </p:cNvPr>
          <p:cNvSpPr/>
          <p:nvPr/>
        </p:nvSpPr>
        <p:spPr>
          <a:xfrm>
            <a:off x="6318513" y="2885776"/>
            <a:ext cx="1165253" cy="137040"/>
          </a:xfrm>
          <a:prstGeom prst="rect">
            <a:avLst/>
          </a:prstGeom>
          <a:solidFill>
            <a:srgbClr val="F4CCCC"/>
          </a:solidFill>
          <a:ln w="9525" cap="flat" cmpd="sng">
            <a:solidFill>
              <a:schemeClr val="dk2"/>
            </a:solidFill>
            <a:prstDash val="solid"/>
            <a:round/>
            <a:headEnd type="triangl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dirty="0">
                <a:latin typeface="Times New Roman" panose="02020603050405020304" pitchFamily="18" charset="0"/>
                <a:cs typeface="Times New Roman" panose="02020603050405020304" pitchFamily="18" charset="0"/>
              </a:rPr>
              <a:t>Dilated Causal Conv</a:t>
            </a:r>
            <a:endParaRPr sz="750" dirty="0">
              <a:latin typeface="Times New Roman" panose="02020603050405020304" pitchFamily="18" charset="0"/>
              <a:cs typeface="Times New Roman" panose="02020603050405020304" pitchFamily="18" charset="0"/>
            </a:endParaRPr>
          </a:p>
        </p:txBody>
      </p:sp>
      <p:sp>
        <p:nvSpPr>
          <p:cNvPr id="268" name="Google Shape;4173;p63">
            <a:extLst>
              <a:ext uri="{FF2B5EF4-FFF2-40B4-BE49-F238E27FC236}">
                <a16:creationId xmlns:a16="http://schemas.microsoft.com/office/drawing/2014/main" id="{A661C770-A5AB-43FE-944A-0AE01ACF746F}"/>
              </a:ext>
            </a:extLst>
          </p:cNvPr>
          <p:cNvSpPr/>
          <p:nvPr/>
        </p:nvSpPr>
        <p:spPr>
          <a:xfrm>
            <a:off x="6501305" y="3146410"/>
            <a:ext cx="794976" cy="137040"/>
          </a:xfrm>
          <a:prstGeom prst="rect">
            <a:avLst/>
          </a:prstGeom>
          <a:solidFill>
            <a:srgbClr val="FFE599"/>
          </a:solidFill>
          <a:ln w="9525" cap="flat" cmpd="sng">
            <a:solidFill>
              <a:schemeClr val="dk2"/>
            </a:solidFill>
            <a:prstDash val="solid"/>
            <a:round/>
            <a:headEnd type="triangl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750" dirty="0">
                <a:latin typeface="Times New Roman" panose="02020603050405020304" pitchFamily="18" charset="0"/>
                <a:cs typeface="Times New Roman" panose="02020603050405020304" pitchFamily="18" charset="0"/>
              </a:rPr>
              <a:t>Layer </a:t>
            </a:r>
            <a:r>
              <a:rPr lang="en" sz="750" dirty="0">
                <a:latin typeface="Times New Roman" panose="02020603050405020304" pitchFamily="18" charset="0"/>
                <a:cs typeface="Times New Roman" panose="02020603050405020304" pitchFamily="18" charset="0"/>
              </a:rPr>
              <a:t>Input</a:t>
            </a:r>
            <a:endParaRPr sz="750" dirty="0">
              <a:latin typeface="Times New Roman" panose="02020603050405020304" pitchFamily="18" charset="0"/>
              <a:cs typeface="Times New Roman" panose="02020603050405020304" pitchFamily="18" charset="0"/>
            </a:endParaRPr>
          </a:p>
        </p:txBody>
      </p:sp>
      <p:sp>
        <p:nvSpPr>
          <p:cNvPr id="273" name="Google Shape;4182;p63">
            <a:extLst>
              <a:ext uri="{FF2B5EF4-FFF2-40B4-BE49-F238E27FC236}">
                <a16:creationId xmlns:a16="http://schemas.microsoft.com/office/drawing/2014/main" id="{649B704F-08F1-46FE-9ECB-2D28EA65762C}"/>
              </a:ext>
            </a:extLst>
          </p:cNvPr>
          <p:cNvSpPr/>
          <p:nvPr/>
        </p:nvSpPr>
        <p:spPr>
          <a:xfrm>
            <a:off x="6501305" y="2339114"/>
            <a:ext cx="797611" cy="137040"/>
          </a:xfrm>
          <a:prstGeom prst="rect">
            <a:avLst/>
          </a:prstGeom>
          <a:solidFill>
            <a:srgbClr val="B6D7A8"/>
          </a:solidFill>
          <a:ln w="9525" cap="flat" cmpd="sng">
            <a:solidFill>
              <a:schemeClr val="dk2"/>
            </a:solidFill>
            <a:prstDash val="solid"/>
            <a:round/>
            <a:headEnd type="triangle" w="sm" len="sm"/>
            <a:tailEnd type="none" w="sm" len="sm"/>
          </a:ln>
        </p:spPr>
        <p:txBody>
          <a:bodyPr spcFirstLastPara="1" wrap="square" lIns="91425" tIns="91425" rIns="91425" bIns="91425" anchor="ctr" anchorCtr="0">
            <a:noAutofit/>
          </a:bodyPr>
          <a:lstStyle/>
          <a:p>
            <a:pPr algn="ctr"/>
            <a:r>
              <a:rPr lang="en" sz="750" dirty="0">
                <a:latin typeface="Times New Roman" panose="02020603050405020304" pitchFamily="18" charset="0"/>
                <a:cs typeface="Times New Roman" panose="02020603050405020304" pitchFamily="18" charset="0"/>
              </a:rPr>
              <a:t>Relu</a:t>
            </a:r>
            <a:endParaRPr sz="750" dirty="0">
              <a:latin typeface="Times New Roman" panose="02020603050405020304" pitchFamily="18" charset="0"/>
              <a:cs typeface="Times New Roman" panose="02020603050405020304" pitchFamily="18" charset="0"/>
            </a:endParaRPr>
          </a:p>
        </p:txBody>
      </p:sp>
      <p:sp>
        <p:nvSpPr>
          <p:cNvPr id="274" name="Google Shape;4177;p63">
            <a:extLst>
              <a:ext uri="{FF2B5EF4-FFF2-40B4-BE49-F238E27FC236}">
                <a16:creationId xmlns:a16="http://schemas.microsoft.com/office/drawing/2014/main" id="{C8BB41BD-B404-43D2-9C0E-4100B6534E4E}"/>
              </a:ext>
            </a:extLst>
          </p:cNvPr>
          <p:cNvSpPr/>
          <p:nvPr/>
        </p:nvSpPr>
        <p:spPr>
          <a:xfrm>
            <a:off x="6504853" y="2618419"/>
            <a:ext cx="791428" cy="137040"/>
          </a:xfrm>
          <a:prstGeom prst="rect">
            <a:avLst/>
          </a:prstGeom>
          <a:solidFill>
            <a:srgbClr val="A4C2F4"/>
          </a:solidFill>
          <a:ln w="9525" cap="flat" cmpd="sng">
            <a:solidFill>
              <a:schemeClr val="dk2"/>
            </a:solidFill>
            <a:prstDash val="solid"/>
            <a:round/>
            <a:headEnd type="triangl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a:latin typeface="Times New Roman" panose="02020603050405020304" pitchFamily="18" charset="0"/>
                <a:cs typeface="Times New Roman" panose="02020603050405020304" pitchFamily="18" charset="0"/>
              </a:rPr>
              <a:t>Weight Norm</a:t>
            </a:r>
            <a:endParaRPr sz="750" dirty="0">
              <a:latin typeface="Times New Roman" panose="02020603050405020304" pitchFamily="18" charset="0"/>
              <a:cs typeface="Times New Roman" panose="02020603050405020304" pitchFamily="18" charset="0"/>
            </a:endParaRPr>
          </a:p>
        </p:txBody>
      </p:sp>
      <p:sp>
        <p:nvSpPr>
          <p:cNvPr id="1817" name="Google Shape;4169;p63">
            <a:extLst>
              <a:ext uri="{FF2B5EF4-FFF2-40B4-BE49-F238E27FC236}">
                <a16:creationId xmlns:a16="http://schemas.microsoft.com/office/drawing/2014/main" id="{62F29CF6-0F33-4ABA-818C-34D5D223D68F}"/>
              </a:ext>
            </a:extLst>
          </p:cNvPr>
          <p:cNvSpPr/>
          <p:nvPr/>
        </p:nvSpPr>
        <p:spPr>
          <a:xfrm>
            <a:off x="6319100" y="2059809"/>
            <a:ext cx="1165253" cy="137040"/>
          </a:xfrm>
          <a:prstGeom prst="rect">
            <a:avLst/>
          </a:prstGeom>
          <a:solidFill>
            <a:srgbClr val="F4CCCC"/>
          </a:solidFill>
          <a:ln w="9525" cap="flat" cmpd="sng">
            <a:solidFill>
              <a:schemeClr val="dk2"/>
            </a:solidFill>
            <a:prstDash val="solid"/>
            <a:round/>
            <a:headEnd type="triangl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dirty="0">
                <a:latin typeface="Times New Roman" panose="02020603050405020304" pitchFamily="18" charset="0"/>
                <a:cs typeface="Times New Roman" panose="02020603050405020304" pitchFamily="18" charset="0"/>
              </a:rPr>
              <a:t>Dilated Causal Conv</a:t>
            </a:r>
            <a:endParaRPr sz="750" dirty="0">
              <a:latin typeface="Times New Roman" panose="02020603050405020304" pitchFamily="18" charset="0"/>
              <a:cs typeface="Times New Roman" panose="02020603050405020304" pitchFamily="18" charset="0"/>
            </a:endParaRPr>
          </a:p>
        </p:txBody>
      </p:sp>
      <p:sp>
        <p:nvSpPr>
          <p:cNvPr id="1819" name="Google Shape;4182;p63">
            <a:extLst>
              <a:ext uri="{FF2B5EF4-FFF2-40B4-BE49-F238E27FC236}">
                <a16:creationId xmlns:a16="http://schemas.microsoft.com/office/drawing/2014/main" id="{9A879C8F-A753-4602-A4B4-78BB000B7D45}"/>
              </a:ext>
            </a:extLst>
          </p:cNvPr>
          <p:cNvSpPr/>
          <p:nvPr/>
        </p:nvSpPr>
        <p:spPr>
          <a:xfrm>
            <a:off x="6501892" y="1501199"/>
            <a:ext cx="797611" cy="137040"/>
          </a:xfrm>
          <a:prstGeom prst="rect">
            <a:avLst/>
          </a:prstGeom>
          <a:solidFill>
            <a:srgbClr val="B6D7A8"/>
          </a:solidFill>
          <a:ln w="9525" cap="flat" cmpd="sng">
            <a:solidFill>
              <a:schemeClr val="dk2"/>
            </a:solidFill>
            <a:prstDash val="solid"/>
            <a:round/>
            <a:headEnd type="triangle" w="sm" len="sm"/>
            <a:tailEnd type="none" w="sm" len="sm"/>
          </a:ln>
        </p:spPr>
        <p:txBody>
          <a:bodyPr spcFirstLastPara="1" wrap="square" lIns="91425" tIns="91425" rIns="91425" bIns="91425" anchor="ctr" anchorCtr="0">
            <a:noAutofit/>
          </a:bodyPr>
          <a:lstStyle/>
          <a:p>
            <a:pPr algn="ctr"/>
            <a:r>
              <a:rPr lang="en" sz="750" dirty="0">
                <a:latin typeface="Times New Roman" panose="02020603050405020304" pitchFamily="18" charset="0"/>
                <a:cs typeface="Times New Roman" panose="02020603050405020304" pitchFamily="18" charset="0"/>
              </a:rPr>
              <a:t>Relu</a:t>
            </a:r>
            <a:endParaRPr sz="750" dirty="0">
              <a:latin typeface="Times New Roman" panose="02020603050405020304" pitchFamily="18" charset="0"/>
              <a:cs typeface="Times New Roman" panose="02020603050405020304" pitchFamily="18" charset="0"/>
            </a:endParaRPr>
          </a:p>
        </p:txBody>
      </p:sp>
      <p:sp>
        <p:nvSpPr>
          <p:cNvPr id="1821" name="Google Shape;4177;p63">
            <a:extLst>
              <a:ext uri="{FF2B5EF4-FFF2-40B4-BE49-F238E27FC236}">
                <a16:creationId xmlns:a16="http://schemas.microsoft.com/office/drawing/2014/main" id="{67E12D24-8200-40FC-AA82-7F80C2D0EC53}"/>
              </a:ext>
            </a:extLst>
          </p:cNvPr>
          <p:cNvSpPr/>
          <p:nvPr/>
        </p:nvSpPr>
        <p:spPr>
          <a:xfrm>
            <a:off x="6505440" y="1780514"/>
            <a:ext cx="791428" cy="137040"/>
          </a:xfrm>
          <a:prstGeom prst="rect">
            <a:avLst/>
          </a:prstGeom>
          <a:solidFill>
            <a:srgbClr val="A4C2F4"/>
          </a:solidFill>
          <a:ln w="9525" cap="flat" cmpd="sng">
            <a:solidFill>
              <a:schemeClr val="dk2"/>
            </a:solidFill>
            <a:prstDash val="solid"/>
            <a:round/>
            <a:headEnd type="triangl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a:latin typeface="Times New Roman" panose="02020603050405020304" pitchFamily="18" charset="0"/>
                <a:cs typeface="Times New Roman" panose="02020603050405020304" pitchFamily="18" charset="0"/>
              </a:rPr>
              <a:t>Weight Norm</a:t>
            </a:r>
            <a:endParaRPr sz="750" dirty="0">
              <a:latin typeface="Times New Roman" panose="02020603050405020304" pitchFamily="18" charset="0"/>
              <a:cs typeface="Times New Roman" panose="02020603050405020304" pitchFamily="18" charset="0"/>
            </a:endParaRPr>
          </a:p>
        </p:txBody>
      </p:sp>
      <p:cxnSp>
        <p:nvCxnSpPr>
          <p:cNvPr id="1835" name="直接连接符 1834">
            <a:extLst>
              <a:ext uri="{FF2B5EF4-FFF2-40B4-BE49-F238E27FC236}">
                <a16:creationId xmlns:a16="http://schemas.microsoft.com/office/drawing/2014/main" id="{782EC4B5-1F67-43D0-A099-CB1D36A48FE5}"/>
              </a:ext>
            </a:extLst>
          </p:cNvPr>
          <p:cNvCxnSpPr>
            <a:stCxn id="268" idx="0"/>
            <a:endCxn id="267" idx="2"/>
          </p:cNvCxnSpPr>
          <p:nvPr/>
        </p:nvCxnSpPr>
        <p:spPr>
          <a:xfrm flipV="1">
            <a:off x="6898793" y="3022816"/>
            <a:ext cx="2347" cy="123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7" name="直接连接符 1836">
            <a:extLst>
              <a:ext uri="{FF2B5EF4-FFF2-40B4-BE49-F238E27FC236}">
                <a16:creationId xmlns:a16="http://schemas.microsoft.com/office/drawing/2014/main" id="{C8330118-05ED-40EC-951F-6C31FA2EE34F}"/>
              </a:ext>
            </a:extLst>
          </p:cNvPr>
          <p:cNvCxnSpPr>
            <a:stCxn id="267" idx="0"/>
            <a:endCxn id="274" idx="2"/>
          </p:cNvCxnSpPr>
          <p:nvPr/>
        </p:nvCxnSpPr>
        <p:spPr>
          <a:xfrm flipH="1" flipV="1">
            <a:off x="6900567" y="2755459"/>
            <a:ext cx="573" cy="130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9" name="直接连接符 1838">
            <a:extLst>
              <a:ext uri="{FF2B5EF4-FFF2-40B4-BE49-F238E27FC236}">
                <a16:creationId xmlns:a16="http://schemas.microsoft.com/office/drawing/2014/main" id="{200EF6E8-AF69-44A5-BA50-AC9D216E1CC3}"/>
              </a:ext>
            </a:extLst>
          </p:cNvPr>
          <p:cNvCxnSpPr>
            <a:stCxn id="274" idx="0"/>
            <a:endCxn id="273" idx="2"/>
          </p:cNvCxnSpPr>
          <p:nvPr/>
        </p:nvCxnSpPr>
        <p:spPr>
          <a:xfrm flipH="1" flipV="1">
            <a:off x="6900111" y="2476154"/>
            <a:ext cx="456" cy="142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1" name="直接连接符 1840">
            <a:extLst>
              <a:ext uri="{FF2B5EF4-FFF2-40B4-BE49-F238E27FC236}">
                <a16:creationId xmlns:a16="http://schemas.microsoft.com/office/drawing/2014/main" id="{55B9865E-E19B-48F5-BB64-13C168125ACE}"/>
              </a:ext>
            </a:extLst>
          </p:cNvPr>
          <p:cNvCxnSpPr>
            <a:stCxn id="273" idx="0"/>
            <a:endCxn id="1817" idx="2"/>
          </p:cNvCxnSpPr>
          <p:nvPr/>
        </p:nvCxnSpPr>
        <p:spPr>
          <a:xfrm flipV="1">
            <a:off x="6900111" y="2196849"/>
            <a:ext cx="1616" cy="142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3" name="直接连接符 1842">
            <a:extLst>
              <a:ext uri="{FF2B5EF4-FFF2-40B4-BE49-F238E27FC236}">
                <a16:creationId xmlns:a16="http://schemas.microsoft.com/office/drawing/2014/main" id="{D0B7CB56-2A92-4012-AF5B-7A88BAFB4299}"/>
              </a:ext>
            </a:extLst>
          </p:cNvPr>
          <p:cNvCxnSpPr>
            <a:stCxn id="1817" idx="0"/>
            <a:endCxn id="1821" idx="2"/>
          </p:cNvCxnSpPr>
          <p:nvPr/>
        </p:nvCxnSpPr>
        <p:spPr>
          <a:xfrm flipH="1" flipV="1">
            <a:off x="6901154" y="1917554"/>
            <a:ext cx="573" cy="142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5" name="直接连接符 1844">
            <a:extLst>
              <a:ext uri="{FF2B5EF4-FFF2-40B4-BE49-F238E27FC236}">
                <a16:creationId xmlns:a16="http://schemas.microsoft.com/office/drawing/2014/main" id="{3FFA17E7-0037-4273-B27A-9A5882C80884}"/>
              </a:ext>
            </a:extLst>
          </p:cNvPr>
          <p:cNvCxnSpPr>
            <a:stCxn id="1821" idx="0"/>
            <a:endCxn id="1819" idx="2"/>
          </p:cNvCxnSpPr>
          <p:nvPr/>
        </p:nvCxnSpPr>
        <p:spPr>
          <a:xfrm flipH="1" flipV="1">
            <a:off x="6900698" y="1638239"/>
            <a:ext cx="456" cy="142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7" name="直接连接符 1846">
            <a:extLst>
              <a:ext uri="{FF2B5EF4-FFF2-40B4-BE49-F238E27FC236}">
                <a16:creationId xmlns:a16="http://schemas.microsoft.com/office/drawing/2014/main" id="{9A5380DD-97F1-4E20-B3F8-D6E73F9ED988}"/>
              </a:ext>
            </a:extLst>
          </p:cNvPr>
          <p:cNvCxnSpPr>
            <a:stCxn id="1819" idx="0"/>
            <a:endCxn id="227" idx="2"/>
          </p:cNvCxnSpPr>
          <p:nvPr/>
        </p:nvCxnSpPr>
        <p:spPr>
          <a:xfrm flipV="1">
            <a:off x="6900698" y="1358934"/>
            <a:ext cx="163" cy="1422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42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3" name="Google Shape;713;p20"/>
          <p:cNvGrpSpPr/>
          <p:nvPr/>
        </p:nvGrpSpPr>
        <p:grpSpPr>
          <a:xfrm>
            <a:off x="347454" y="2084814"/>
            <a:ext cx="1055455" cy="1030918"/>
            <a:chOff x="347441" y="529183"/>
            <a:chExt cx="2163705" cy="1824635"/>
          </a:xfrm>
        </p:grpSpPr>
        <p:grpSp>
          <p:nvGrpSpPr>
            <p:cNvPr id="714" name="Google Shape;714;p20"/>
            <p:cNvGrpSpPr/>
            <p:nvPr/>
          </p:nvGrpSpPr>
          <p:grpSpPr>
            <a:xfrm>
              <a:off x="745224" y="529183"/>
              <a:ext cx="1765922" cy="1596032"/>
              <a:chOff x="6240000" y="821025"/>
              <a:chExt cx="2904000" cy="2668950"/>
            </a:xfrm>
          </p:grpSpPr>
          <p:sp>
            <p:nvSpPr>
              <p:cNvPr id="715" name="Google Shape;715;p2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16" name="Google Shape;716;p2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17" name="Google Shape;717;p2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18" name="Google Shape;718;p2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19" name="Google Shape;719;p20"/>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0" name="Google Shape;720;p20"/>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1" name="Google Shape;721;p2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2" name="Google Shape;722;p2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3" name="Google Shape;723;p2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4" name="Google Shape;724;p2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5" name="Google Shape;725;p2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6" name="Google Shape;726;p2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7" name="Google Shape;727;p2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8" name="Google Shape;728;p2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9" name="Google Shape;729;p2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0" name="Google Shape;730;p2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1" name="Google Shape;731;p2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2" name="Google Shape;732;p2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3" name="Google Shape;733;p2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4" name="Google Shape;734;p2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5" name="Google Shape;735;p2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6" name="Google Shape;736;p2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7" name="Google Shape;737;p2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8" name="Google Shape;738;p2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39" name="Google Shape;739;p2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0" name="Google Shape;740;p2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741" name="Google Shape;741;p20"/>
            <p:cNvGrpSpPr/>
            <p:nvPr/>
          </p:nvGrpSpPr>
          <p:grpSpPr>
            <a:xfrm>
              <a:off x="546332" y="643484"/>
              <a:ext cx="1765922" cy="1596032"/>
              <a:chOff x="5950075" y="854725"/>
              <a:chExt cx="2904000" cy="2668950"/>
            </a:xfrm>
          </p:grpSpPr>
          <p:sp>
            <p:nvSpPr>
              <p:cNvPr id="742" name="Google Shape;742;p2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20"/>
            <p:cNvGrpSpPr/>
            <p:nvPr/>
          </p:nvGrpSpPr>
          <p:grpSpPr>
            <a:xfrm>
              <a:off x="347441" y="757786"/>
              <a:ext cx="1765922" cy="1596032"/>
              <a:chOff x="2854300" y="1168125"/>
              <a:chExt cx="2904000" cy="2668950"/>
            </a:xfrm>
          </p:grpSpPr>
          <p:sp>
            <p:nvSpPr>
              <p:cNvPr id="769" name="Google Shape;769;p2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5" name="Google Shape;795;p20"/>
          <p:cNvGrpSpPr/>
          <p:nvPr/>
        </p:nvGrpSpPr>
        <p:grpSpPr>
          <a:xfrm>
            <a:off x="1858240" y="1429225"/>
            <a:ext cx="921407" cy="797461"/>
            <a:chOff x="3229840" y="362425"/>
            <a:chExt cx="921407" cy="797461"/>
          </a:xfrm>
        </p:grpSpPr>
        <p:sp>
          <p:nvSpPr>
            <p:cNvPr id="796" name="Google Shape;796;p2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20"/>
          <p:cNvGrpSpPr/>
          <p:nvPr/>
        </p:nvGrpSpPr>
        <p:grpSpPr>
          <a:xfrm>
            <a:off x="1858240" y="2656261"/>
            <a:ext cx="921400" cy="785200"/>
            <a:chOff x="2467840" y="1786561"/>
            <a:chExt cx="921400" cy="785200"/>
          </a:xfrm>
        </p:grpSpPr>
        <p:sp>
          <p:nvSpPr>
            <p:cNvPr id="800" name="Google Shape;800;p2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20"/>
          <p:cNvGrpSpPr/>
          <p:nvPr/>
        </p:nvGrpSpPr>
        <p:grpSpPr>
          <a:xfrm>
            <a:off x="3231306" y="1352333"/>
            <a:ext cx="877879" cy="877818"/>
            <a:chOff x="5950075" y="854725"/>
            <a:chExt cx="2904000" cy="2668950"/>
          </a:xfrm>
        </p:grpSpPr>
        <p:sp>
          <p:nvSpPr>
            <p:cNvPr id="804" name="Google Shape;804;p2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20"/>
          <p:cNvGrpSpPr/>
          <p:nvPr/>
        </p:nvGrpSpPr>
        <p:grpSpPr>
          <a:xfrm>
            <a:off x="3231582" y="2535430"/>
            <a:ext cx="877298" cy="879686"/>
            <a:chOff x="2854300" y="1168125"/>
            <a:chExt cx="2904000" cy="2668950"/>
          </a:xfrm>
        </p:grpSpPr>
        <p:sp>
          <p:nvSpPr>
            <p:cNvPr id="831" name="Google Shape;831;p2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57" name="Google Shape;857;p20"/>
          <p:cNvCxnSpPr>
            <a:stCxn id="730" idx="1"/>
            <a:endCxn id="798"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858" name="Google Shape;858;p20"/>
          <p:cNvCxnSpPr>
            <a:stCxn id="730" idx="1"/>
            <a:endCxn id="802"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859" name="Google Shape;859;p20"/>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860" name="Google Shape;860;p20"/>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861" name="Google Shape;861;p20"/>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862" name="Google Shape;862;p20"/>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863" name="Google Shape;863;p20"/>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864" name="Google Shape;864;p20"/>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865" name="Google Shape;865;p20"/>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866" name="Google Shape;866;p20"/>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867" name="Google Shape;867;p20"/>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868" name="Google Shape;868;p20"/>
          <p:cNvGrpSpPr/>
          <p:nvPr/>
        </p:nvGrpSpPr>
        <p:grpSpPr>
          <a:xfrm>
            <a:off x="4755306" y="1352333"/>
            <a:ext cx="877879" cy="877818"/>
            <a:chOff x="5950075" y="854725"/>
            <a:chExt cx="2904000" cy="2668950"/>
          </a:xfrm>
        </p:grpSpPr>
        <p:sp>
          <p:nvSpPr>
            <p:cNvPr id="869" name="Google Shape;869;p2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0"/>
          <p:cNvGrpSpPr/>
          <p:nvPr/>
        </p:nvGrpSpPr>
        <p:grpSpPr>
          <a:xfrm>
            <a:off x="4755582" y="2535430"/>
            <a:ext cx="877298" cy="879686"/>
            <a:chOff x="2854300" y="1168125"/>
            <a:chExt cx="2904000" cy="2668950"/>
          </a:xfrm>
        </p:grpSpPr>
        <p:sp>
          <p:nvSpPr>
            <p:cNvPr id="896" name="Google Shape;896;p2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20"/>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23" name="Google Shape;923;p20"/>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24" name="Google Shape;924;p20"/>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927" name="Google Shape;927;p20"/>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928" name="Google Shape;928;p20"/>
          <p:cNvGrpSpPr/>
          <p:nvPr/>
        </p:nvGrpSpPr>
        <p:grpSpPr>
          <a:xfrm>
            <a:off x="6357231" y="1352333"/>
            <a:ext cx="877879" cy="877818"/>
            <a:chOff x="5950075" y="854725"/>
            <a:chExt cx="2904000" cy="2668950"/>
          </a:xfrm>
        </p:grpSpPr>
        <p:sp>
          <p:nvSpPr>
            <p:cNvPr id="929" name="Google Shape;929;p2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20"/>
          <p:cNvGrpSpPr/>
          <p:nvPr/>
        </p:nvGrpSpPr>
        <p:grpSpPr>
          <a:xfrm>
            <a:off x="6357507" y="2535430"/>
            <a:ext cx="877298" cy="879686"/>
            <a:chOff x="2854300" y="1168125"/>
            <a:chExt cx="2904000" cy="2668950"/>
          </a:xfrm>
        </p:grpSpPr>
        <p:sp>
          <p:nvSpPr>
            <p:cNvPr id="956" name="Google Shape;956;p2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20"/>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83" name="Google Shape;983;p20"/>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84" name="Google Shape;984;p20"/>
          <p:cNvGrpSpPr/>
          <p:nvPr/>
        </p:nvGrpSpPr>
        <p:grpSpPr>
          <a:xfrm>
            <a:off x="7580381" y="1932433"/>
            <a:ext cx="877879" cy="877818"/>
            <a:chOff x="5950075" y="854725"/>
            <a:chExt cx="2904000" cy="2668950"/>
          </a:xfrm>
        </p:grpSpPr>
        <p:sp>
          <p:nvSpPr>
            <p:cNvPr id="985" name="Google Shape;985;p2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20"/>
          <p:cNvGrpSpPr/>
          <p:nvPr/>
        </p:nvGrpSpPr>
        <p:grpSpPr>
          <a:xfrm>
            <a:off x="7521282" y="2008030"/>
            <a:ext cx="877298" cy="879686"/>
            <a:chOff x="2854300" y="1168125"/>
            <a:chExt cx="2904000" cy="2668950"/>
          </a:xfrm>
        </p:grpSpPr>
        <p:sp>
          <p:nvSpPr>
            <p:cNvPr id="1012" name="Google Shape;1012;p2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8" name="Google Shape;1038;p20"/>
          <p:cNvCxnSpPr>
            <a:endCxn id="1023"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039" name="Google Shape;1039;p20"/>
          <p:cNvCxnSpPr>
            <a:stCxn id="971" idx="1"/>
            <a:endCxn id="1023"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040" name="Google Shape;1040;p20"/>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041" name="Google Shape;1041;p20"/>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grpSp>
        <p:nvGrpSpPr>
          <p:cNvPr id="1046" name="Google Shape;1046;p21"/>
          <p:cNvGrpSpPr/>
          <p:nvPr/>
        </p:nvGrpSpPr>
        <p:grpSpPr>
          <a:xfrm>
            <a:off x="347454" y="2084814"/>
            <a:ext cx="1055455" cy="1030918"/>
            <a:chOff x="347441" y="529183"/>
            <a:chExt cx="2163705" cy="1824635"/>
          </a:xfrm>
        </p:grpSpPr>
        <p:grpSp>
          <p:nvGrpSpPr>
            <p:cNvPr id="1047" name="Google Shape;1047;p21"/>
            <p:cNvGrpSpPr/>
            <p:nvPr/>
          </p:nvGrpSpPr>
          <p:grpSpPr>
            <a:xfrm>
              <a:off x="745224" y="529183"/>
              <a:ext cx="1765922" cy="1596032"/>
              <a:chOff x="6240000" y="821025"/>
              <a:chExt cx="2904000" cy="2668950"/>
            </a:xfrm>
          </p:grpSpPr>
          <p:sp>
            <p:nvSpPr>
              <p:cNvPr id="1048" name="Google Shape;1048;p21"/>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9" name="Google Shape;1049;p21"/>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0" name="Google Shape;1050;p21"/>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1" name="Google Shape;1051;p21"/>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1052;p21"/>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1053;p21"/>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1054;p21"/>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1055;p21"/>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1056;p21"/>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1057;p21"/>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1058;p21"/>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1059;p21"/>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1060;p21"/>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1061;p21"/>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1062;p21"/>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1063;p21"/>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1064;p21"/>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1065;p21"/>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1066;p21"/>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1067;p21"/>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1068;p21"/>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1069;p21"/>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1070;p21"/>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1071;p21"/>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1072;p21"/>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1073;p21"/>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074" name="Google Shape;1074;p21"/>
            <p:cNvGrpSpPr/>
            <p:nvPr/>
          </p:nvGrpSpPr>
          <p:grpSpPr>
            <a:xfrm>
              <a:off x="546332" y="643484"/>
              <a:ext cx="1765922" cy="1596032"/>
              <a:chOff x="5950075" y="854725"/>
              <a:chExt cx="2904000" cy="2668950"/>
            </a:xfrm>
          </p:grpSpPr>
          <p:sp>
            <p:nvSpPr>
              <p:cNvPr id="1075" name="Google Shape;1075;p21"/>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1"/>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1"/>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1"/>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1"/>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1"/>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1"/>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1"/>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1"/>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1"/>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1"/>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1"/>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1"/>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1"/>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1"/>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1"/>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1"/>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1"/>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1"/>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1"/>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21"/>
            <p:cNvGrpSpPr/>
            <p:nvPr/>
          </p:nvGrpSpPr>
          <p:grpSpPr>
            <a:xfrm>
              <a:off x="347441" y="757786"/>
              <a:ext cx="1765922" cy="1596032"/>
              <a:chOff x="2854300" y="1168125"/>
              <a:chExt cx="2904000" cy="2668950"/>
            </a:xfrm>
          </p:grpSpPr>
          <p:sp>
            <p:nvSpPr>
              <p:cNvPr id="1102" name="Google Shape;1102;p21"/>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1"/>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1"/>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1"/>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1"/>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1"/>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1"/>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1"/>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1"/>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1"/>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1"/>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1"/>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1"/>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1"/>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1"/>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1"/>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1"/>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1"/>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1"/>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1"/>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1"/>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1"/>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1"/>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1"/>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1"/>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1"/>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8" name="Google Shape;1128;p21"/>
          <p:cNvGrpSpPr/>
          <p:nvPr/>
        </p:nvGrpSpPr>
        <p:grpSpPr>
          <a:xfrm>
            <a:off x="1858240" y="1429225"/>
            <a:ext cx="921407" cy="797461"/>
            <a:chOff x="3229840" y="362425"/>
            <a:chExt cx="921407" cy="797461"/>
          </a:xfrm>
        </p:grpSpPr>
        <p:sp>
          <p:nvSpPr>
            <p:cNvPr id="1129" name="Google Shape;1129;p21"/>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1"/>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1"/>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21"/>
          <p:cNvGrpSpPr/>
          <p:nvPr/>
        </p:nvGrpSpPr>
        <p:grpSpPr>
          <a:xfrm>
            <a:off x="1858240" y="2656261"/>
            <a:ext cx="921400" cy="785200"/>
            <a:chOff x="2467840" y="1786561"/>
            <a:chExt cx="921400" cy="785200"/>
          </a:xfrm>
        </p:grpSpPr>
        <p:sp>
          <p:nvSpPr>
            <p:cNvPr id="1133" name="Google Shape;1133;p21"/>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1"/>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1"/>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21"/>
          <p:cNvGrpSpPr/>
          <p:nvPr/>
        </p:nvGrpSpPr>
        <p:grpSpPr>
          <a:xfrm>
            <a:off x="3231306" y="1352333"/>
            <a:ext cx="877879" cy="877818"/>
            <a:chOff x="5950075" y="854725"/>
            <a:chExt cx="2904000" cy="2668950"/>
          </a:xfrm>
        </p:grpSpPr>
        <p:sp>
          <p:nvSpPr>
            <p:cNvPr id="1137" name="Google Shape;1137;p2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21"/>
          <p:cNvGrpSpPr/>
          <p:nvPr/>
        </p:nvGrpSpPr>
        <p:grpSpPr>
          <a:xfrm>
            <a:off x="3231582" y="2535430"/>
            <a:ext cx="877298" cy="879686"/>
            <a:chOff x="2854300" y="1168125"/>
            <a:chExt cx="2904000" cy="2668950"/>
          </a:xfrm>
        </p:grpSpPr>
        <p:sp>
          <p:nvSpPr>
            <p:cNvPr id="1164" name="Google Shape;1164;p2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0" name="Google Shape;1190;p21"/>
          <p:cNvCxnSpPr>
            <a:stCxn id="1063" idx="1"/>
            <a:endCxn id="1131"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191" name="Google Shape;1191;p21"/>
          <p:cNvCxnSpPr>
            <a:stCxn id="1063" idx="1"/>
            <a:endCxn id="1135"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192" name="Google Shape;1192;p21"/>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193" name="Google Shape;1193;p21"/>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194" name="Google Shape;1194;p21"/>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195" name="Google Shape;1195;p21"/>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196" name="Google Shape;1196;p21"/>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197" name="Google Shape;1197;p21"/>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198" name="Google Shape;1198;p21"/>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199" name="Google Shape;1199;p21"/>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00" name="Google Shape;1200;p21"/>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01" name="Google Shape;1201;p21"/>
          <p:cNvGrpSpPr/>
          <p:nvPr/>
        </p:nvGrpSpPr>
        <p:grpSpPr>
          <a:xfrm>
            <a:off x="4755306" y="1352333"/>
            <a:ext cx="877879" cy="877818"/>
            <a:chOff x="5950075" y="854725"/>
            <a:chExt cx="2904000" cy="2668950"/>
          </a:xfrm>
        </p:grpSpPr>
        <p:sp>
          <p:nvSpPr>
            <p:cNvPr id="1202" name="Google Shape;1202;p21"/>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21"/>
          <p:cNvGrpSpPr/>
          <p:nvPr/>
        </p:nvGrpSpPr>
        <p:grpSpPr>
          <a:xfrm>
            <a:off x="4755582" y="2535430"/>
            <a:ext cx="877298" cy="879686"/>
            <a:chOff x="2854300" y="1168125"/>
            <a:chExt cx="2904000" cy="2668950"/>
          </a:xfrm>
        </p:grpSpPr>
        <p:sp>
          <p:nvSpPr>
            <p:cNvPr id="1229" name="Google Shape;1229;p21"/>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21"/>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56" name="Google Shape;1256;p21"/>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57" name="Google Shape;1257;p21"/>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260" name="Google Shape;1260;p21"/>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261" name="Google Shape;1261;p21"/>
          <p:cNvGrpSpPr/>
          <p:nvPr/>
        </p:nvGrpSpPr>
        <p:grpSpPr>
          <a:xfrm>
            <a:off x="6357231" y="1352333"/>
            <a:ext cx="877879" cy="877818"/>
            <a:chOff x="5950075" y="854725"/>
            <a:chExt cx="2904000" cy="2668950"/>
          </a:xfrm>
        </p:grpSpPr>
        <p:sp>
          <p:nvSpPr>
            <p:cNvPr id="1262" name="Google Shape;1262;p2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21"/>
          <p:cNvGrpSpPr/>
          <p:nvPr/>
        </p:nvGrpSpPr>
        <p:grpSpPr>
          <a:xfrm>
            <a:off x="6357507" y="2535430"/>
            <a:ext cx="877298" cy="879686"/>
            <a:chOff x="2854300" y="1168125"/>
            <a:chExt cx="2904000" cy="2668950"/>
          </a:xfrm>
        </p:grpSpPr>
        <p:sp>
          <p:nvSpPr>
            <p:cNvPr id="1289" name="Google Shape;1289;p2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15" name="Google Shape;1315;p21"/>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316" name="Google Shape;1316;p21"/>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317" name="Google Shape;1317;p21"/>
          <p:cNvGrpSpPr/>
          <p:nvPr/>
        </p:nvGrpSpPr>
        <p:grpSpPr>
          <a:xfrm>
            <a:off x="7580381" y="1932433"/>
            <a:ext cx="877879" cy="877818"/>
            <a:chOff x="5950075" y="854725"/>
            <a:chExt cx="2904000" cy="2668950"/>
          </a:xfrm>
        </p:grpSpPr>
        <p:sp>
          <p:nvSpPr>
            <p:cNvPr id="1318" name="Google Shape;1318;p21"/>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1"/>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1"/>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1"/>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1"/>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1"/>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1"/>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1"/>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1"/>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1"/>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1"/>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1"/>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1"/>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1"/>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1"/>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1"/>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1"/>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21"/>
          <p:cNvGrpSpPr/>
          <p:nvPr/>
        </p:nvGrpSpPr>
        <p:grpSpPr>
          <a:xfrm>
            <a:off x="7521282" y="2008030"/>
            <a:ext cx="877298" cy="879686"/>
            <a:chOff x="2854300" y="1168125"/>
            <a:chExt cx="2904000" cy="2668950"/>
          </a:xfrm>
        </p:grpSpPr>
        <p:sp>
          <p:nvSpPr>
            <p:cNvPr id="1345" name="Google Shape;1345;p21"/>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1"/>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1"/>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1"/>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1"/>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1"/>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1"/>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1"/>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1"/>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1"/>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1"/>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1"/>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1"/>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1"/>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1"/>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1"/>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1"/>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1"/>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1"/>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1"/>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1"/>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1"/>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1"/>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1"/>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1"/>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1"/>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1" name="Google Shape;1371;p21"/>
          <p:cNvCxnSpPr>
            <a:endCxn id="1356"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372" name="Google Shape;1372;p21"/>
          <p:cNvCxnSpPr>
            <a:stCxn id="1304" idx="1"/>
            <a:endCxn id="1356"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373" name="Google Shape;1373;p21"/>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374" name="Google Shape;1374;p21"/>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375" name="Google Shape;1375;p21"/>
          <p:cNvSpPr/>
          <p:nvPr/>
        </p:nvSpPr>
        <p:spPr>
          <a:xfrm flipH="1">
            <a:off x="645090" y="39543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1"/>
          <p:cNvSpPr/>
          <p:nvPr/>
        </p:nvSpPr>
        <p:spPr>
          <a:xfrm flipH="1">
            <a:off x="436265" y="41929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1"/>
          <p:cNvSpPr/>
          <p:nvPr/>
        </p:nvSpPr>
        <p:spPr>
          <a:xfrm flipH="1">
            <a:off x="556265" y="40734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82" name="Google Shape;1382;p22"/>
          <p:cNvGrpSpPr/>
          <p:nvPr/>
        </p:nvGrpSpPr>
        <p:grpSpPr>
          <a:xfrm>
            <a:off x="1677893" y="1917852"/>
            <a:ext cx="1768767" cy="1771332"/>
            <a:chOff x="5448325" y="610550"/>
            <a:chExt cx="2742700" cy="2742000"/>
          </a:xfrm>
        </p:grpSpPr>
        <p:sp>
          <p:nvSpPr>
            <p:cNvPr id="1383" name="Google Shape;1383;p2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22"/>
          <p:cNvGrpSpPr/>
          <p:nvPr/>
        </p:nvGrpSpPr>
        <p:grpSpPr>
          <a:xfrm>
            <a:off x="1120231" y="1152499"/>
            <a:ext cx="530946" cy="531400"/>
            <a:chOff x="5448325" y="610550"/>
            <a:chExt cx="823300" cy="822600"/>
          </a:xfrm>
        </p:grpSpPr>
        <p:sp>
          <p:nvSpPr>
            <p:cNvPr id="1484" name="Google Shape;1484;p22"/>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2"/>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2"/>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2"/>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2"/>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2"/>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2"/>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2"/>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2"/>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93" name="Google Shape;1493;p22"/>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1494" name="Google Shape;1494;p22"/>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1495" name="Google Shape;1495;p22"/>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1496" name="Google Shape;1496;p22"/>
          <p:cNvGrpSpPr/>
          <p:nvPr/>
        </p:nvGrpSpPr>
        <p:grpSpPr>
          <a:xfrm>
            <a:off x="5553569" y="3258415"/>
            <a:ext cx="1768767" cy="1735686"/>
            <a:chOff x="5448325" y="610550"/>
            <a:chExt cx="2742700" cy="2742000"/>
          </a:xfrm>
        </p:grpSpPr>
        <p:sp>
          <p:nvSpPr>
            <p:cNvPr id="1497" name="Google Shape;1497;p22"/>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2"/>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2"/>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2"/>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2"/>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2"/>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22"/>
          <p:cNvGrpSpPr/>
          <p:nvPr/>
        </p:nvGrpSpPr>
        <p:grpSpPr>
          <a:xfrm>
            <a:off x="5196705" y="2583251"/>
            <a:ext cx="530946" cy="520706"/>
            <a:chOff x="5448325" y="610550"/>
            <a:chExt cx="823300" cy="822600"/>
          </a:xfrm>
        </p:grpSpPr>
        <p:sp>
          <p:nvSpPr>
            <p:cNvPr id="1598" name="Google Shape;1598;p22"/>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2"/>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2"/>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2"/>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2"/>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2"/>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2"/>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2"/>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2"/>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7" name="Google Shape;1607;p22"/>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1608" name="Google Shape;1608;p22"/>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1609" name="Google Shape;1609;p22"/>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1610" name="Google Shape;1610;p22"/>
          <p:cNvGrpSpPr/>
          <p:nvPr/>
        </p:nvGrpSpPr>
        <p:grpSpPr>
          <a:xfrm>
            <a:off x="5122078" y="161353"/>
            <a:ext cx="2200237" cy="2274977"/>
            <a:chOff x="5274478" y="161353"/>
            <a:chExt cx="2200237" cy="2274977"/>
          </a:xfrm>
        </p:grpSpPr>
        <p:grpSp>
          <p:nvGrpSpPr>
            <p:cNvPr id="1611" name="Google Shape;1611;p22"/>
            <p:cNvGrpSpPr/>
            <p:nvPr/>
          </p:nvGrpSpPr>
          <p:grpSpPr>
            <a:xfrm>
              <a:off x="5706772" y="743968"/>
              <a:ext cx="1767944" cy="1692362"/>
              <a:chOff x="5448325" y="610550"/>
              <a:chExt cx="2742700" cy="2742000"/>
            </a:xfrm>
          </p:grpSpPr>
          <p:sp>
            <p:nvSpPr>
              <p:cNvPr id="1612" name="Google Shape;1612;p22"/>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2"/>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2"/>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22"/>
            <p:cNvGrpSpPr/>
            <p:nvPr/>
          </p:nvGrpSpPr>
          <p:grpSpPr>
            <a:xfrm>
              <a:off x="5274478" y="161353"/>
              <a:ext cx="530699" cy="507709"/>
              <a:chOff x="5448325" y="610550"/>
              <a:chExt cx="823300" cy="822600"/>
            </a:xfrm>
          </p:grpSpPr>
          <p:sp>
            <p:nvSpPr>
              <p:cNvPr id="1713" name="Google Shape;1713;p22"/>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2"/>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2"/>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2"/>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2"/>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2"/>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2"/>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2"/>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2"/>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22" name="Google Shape;1722;p22"/>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1723" name="Google Shape;1723;p22"/>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1724" name="Google Shape;1724;p22"/>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1725" name="Google Shape;1725;p22"/>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726" name="Google Shape;1726;p22"/>
          <p:cNvCxnSpPr>
            <a:stCxn id="1442" idx="3"/>
            <a:endCxn id="1557"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1727" name="Google Shape;1727;p22"/>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1728" name="Google Shape;1728;p22"/>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1729" name="Google Shape;1729;p22"/>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grpSp>
        <p:nvGrpSpPr>
          <p:cNvPr id="1734" name="Google Shape;1734;p23"/>
          <p:cNvGrpSpPr/>
          <p:nvPr/>
        </p:nvGrpSpPr>
        <p:grpSpPr>
          <a:xfrm>
            <a:off x="1727325" y="1423875"/>
            <a:ext cx="5413150" cy="2571350"/>
            <a:chOff x="736725" y="1119075"/>
            <a:chExt cx="5413150" cy="2571350"/>
          </a:xfrm>
        </p:grpSpPr>
        <p:sp>
          <p:nvSpPr>
            <p:cNvPr id="1735" name="Google Shape;1735;p23"/>
            <p:cNvSpPr/>
            <p:nvPr/>
          </p:nvSpPr>
          <p:spPr>
            <a:xfrm>
              <a:off x="736725" y="134067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3"/>
            <p:cNvSpPr/>
            <p:nvPr/>
          </p:nvSpPr>
          <p:spPr>
            <a:xfrm>
              <a:off x="4367200" y="1119075"/>
              <a:ext cx="1407300" cy="15003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3"/>
            <p:cNvSpPr/>
            <p:nvPr/>
          </p:nvSpPr>
          <p:spPr>
            <a:xfrm>
              <a:off x="3790800" y="1737975"/>
              <a:ext cx="1362300" cy="1462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3"/>
            <p:cNvSpPr/>
            <p:nvPr/>
          </p:nvSpPr>
          <p:spPr>
            <a:xfrm>
              <a:off x="3615775" y="2309750"/>
              <a:ext cx="963300" cy="1076400"/>
            </a:xfrm>
            <a:prstGeom prst="cube">
              <a:avLst>
                <a:gd name="adj" fmla="val 18252"/>
              </a:avLst>
            </a:prstGeom>
            <a:solidFill>
              <a:srgbClr val="FF0000"/>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3"/>
            <p:cNvSpPr/>
            <p:nvPr/>
          </p:nvSpPr>
          <p:spPr>
            <a:xfrm>
              <a:off x="3437200" y="2490750"/>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3"/>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1741" name="Google Shape;1741;p23"/>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1742" name="Google Shape;1742;p23"/>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1743" name="Google Shape;1743;p23"/>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1744" name="Google Shape;1744;p23"/>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1745" name="Google Shape;1745;p23"/>
            <p:cNvCxnSpPr>
              <a:endCxn id="1739" idx="2"/>
            </p:cNvCxnSpPr>
            <p:nvPr/>
          </p:nvCxnSpPr>
          <p:spPr>
            <a:xfrm>
              <a:off x="1881100" y="2119361"/>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1746" name="Google Shape;1746;p23"/>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1747" name="Google Shape;1747;p23"/>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1748" name="Google Shape;1748;p23"/>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1749" name="Google Shape;1749;p23"/>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1750" name="Google Shape;1750;p23"/>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1751" name="Google Shape;1751;p23"/>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1752" name="Google Shape;1752;p23"/>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1753" name="Google Shape;1753;p23"/>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57"/>
        <p:cNvGrpSpPr/>
        <p:nvPr/>
      </p:nvGrpSpPr>
      <p:grpSpPr>
        <a:xfrm>
          <a:off x="0" y="0"/>
          <a:ext cx="0" cy="0"/>
          <a:chOff x="0" y="0"/>
          <a:chExt cx="0" cy="0"/>
        </a:xfrm>
      </p:grpSpPr>
      <p:sp>
        <p:nvSpPr>
          <p:cNvPr id="1758" name="Google Shape;1758;p24"/>
          <p:cNvSpPr/>
          <p:nvPr/>
        </p:nvSpPr>
        <p:spPr>
          <a:xfrm>
            <a:off x="858250" y="2176350"/>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4"/>
          <p:cNvSpPr/>
          <p:nvPr/>
        </p:nvSpPr>
        <p:spPr>
          <a:xfrm>
            <a:off x="4713400" y="2176350"/>
            <a:ext cx="3027300" cy="790800"/>
          </a:xfrm>
          <a:prstGeom prst="roundRect">
            <a:avLst>
              <a:gd name="adj" fmla="val 50000"/>
            </a:avLst>
          </a:prstGeom>
          <a:gradFill>
            <a:gsLst>
              <a:gs pos="0">
                <a:srgbClr val="E0EDBA">
                  <a:alpha val="70980"/>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63"/>
        <p:cNvGrpSpPr/>
        <p:nvPr/>
      </p:nvGrpSpPr>
      <p:grpSpPr>
        <a:xfrm>
          <a:off x="0" y="0"/>
          <a:ext cx="0" cy="0"/>
          <a:chOff x="0" y="0"/>
          <a:chExt cx="0" cy="0"/>
        </a:xfrm>
      </p:grpSpPr>
      <p:sp>
        <p:nvSpPr>
          <p:cNvPr id="1764" name="Google Shape;1764;p25"/>
          <p:cNvSpPr/>
          <p:nvPr/>
        </p:nvSpPr>
        <p:spPr>
          <a:xfrm>
            <a:off x="3613025" y="210525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65" name="Google Shape;1765;p25"/>
          <p:cNvSpPr/>
          <p:nvPr/>
        </p:nvSpPr>
        <p:spPr>
          <a:xfrm>
            <a:off x="4905150" y="210525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9"/>
        <p:cNvGrpSpPr/>
        <p:nvPr/>
      </p:nvGrpSpPr>
      <p:grpSpPr>
        <a:xfrm>
          <a:off x="0" y="0"/>
          <a:ext cx="0" cy="0"/>
          <a:chOff x="0" y="0"/>
          <a:chExt cx="0" cy="0"/>
        </a:xfrm>
      </p:grpSpPr>
      <p:sp>
        <p:nvSpPr>
          <p:cNvPr id="1770" name="Google Shape;1770;p26"/>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1771" name="Google Shape;1771;p26"/>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1772" name="Google Shape;1772;p26"/>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1773" name="Google Shape;1773;p26"/>
          <p:cNvGrpSpPr/>
          <p:nvPr/>
        </p:nvGrpSpPr>
        <p:grpSpPr>
          <a:xfrm>
            <a:off x="7503475" y="912875"/>
            <a:ext cx="535200" cy="535200"/>
            <a:chOff x="7503475" y="912875"/>
            <a:chExt cx="535200" cy="535200"/>
          </a:xfrm>
        </p:grpSpPr>
        <p:sp>
          <p:nvSpPr>
            <p:cNvPr id="1774" name="Google Shape;1774;p26"/>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775" name="Google Shape;1775;p26"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1776" name="Google Shape;1776;p26"/>
          <p:cNvGrpSpPr/>
          <p:nvPr/>
        </p:nvGrpSpPr>
        <p:grpSpPr>
          <a:xfrm>
            <a:off x="7503475" y="2801025"/>
            <a:ext cx="535200" cy="535200"/>
            <a:chOff x="7503475" y="2981725"/>
            <a:chExt cx="535200" cy="535200"/>
          </a:xfrm>
        </p:grpSpPr>
        <p:sp>
          <p:nvSpPr>
            <p:cNvPr id="1777" name="Google Shape;1777;p26"/>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778" name="Google Shape;1778;p26"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1779" name="Google Shape;1779;p26"/>
          <p:cNvGrpSpPr/>
          <p:nvPr/>
        </p:nvGrpSpPr>
        <p:grpSpPr>
          <a:xfrm>
            <a:off x="7503475" y="1856950"/>
            <a:ext cx="535200" cy="535200"/>
            <a:chOff x="7503475" y="1967125"/>
            <a:chExt cx="535200" cy="535200"/>
          </a:xfrm>
        </p:grpSpPr>
        <p:sp>
          <p:nvSpPr>
            <p:cNvPr id="1780" name="Google Shape;1780;p26"/>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781" name="Google Shape;1781;p26"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1782" name="Google Shape;1782;p26"/>
          <p:cNvGrpSpPr/>
          <p:nvPr/>
        </p:nvGrpSpPr>
        <p:grpSpPr>
          <a:xfrm>
            <a:off x="7503475" y="3745100"/>
            <a:ext cx="535200" cy="535200"/>
            <a:chOff x="7503475" y="3745100"/>
            <a:chExt cx="535200" cy="535200"/>
          </a:xfrm>
        </p:grpSpPr>
        <p:pic>
          <p:nvPicPr>
            <p:cNvPr id="1783" name="Google Shape;1783;p26"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1784" name="Google Shape;1784;p26"/>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88"/>
        <p:cNvGrpSpPr/>
        <p:nvPr/>
      </p:nvGrpSpPr>
      <p:grpSpPr>
        <a:xfrm>
          <a:off x="0" y="0"/>
          <a:ext cx="0" cy="0"/>
          <a:chOff x="0" y="0"/>
          <a:chExt cx="0" cy="0"/>
        </a:xfrm>
      </p:grpSpPr>
      <p:sp>
        <p:nvSpPr>
          <p:cNvPr id="1789" name="Google Shape;1789;p27"/>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790" name="Google Shape;1790;p27"/>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1791" name="Google Shape;1791;p27"/>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1792" name="Google Shape;1792;p27"/>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1793" name="Google Shape;1793;p27"/>
          <p:cNvGrpSpPr/>
          <p:nvPr/>
        </p:nvGrpSpPr>
        <p:grpSpPr>
          <a:xfrm>
            <a:off x="7503475" y="2801025"/>
            <a:ext cx="535200" cy="535200"/>
            <a:chOff x="7503475" y="2801025"/>
            <a:chExt cx="535200" cy="535200"/>
          </a:xfrm>
        </p:grpSpPr>
        <p:sp>
          <p:nvSpPr>
            <p:cNvPr id="1794" name="Google Shape;1794;p27"/>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795" name="Google Shape;1795;p27"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1796" name="Google Shape;1796;p27"/>
          <p:cNvGrpSpPr/>
          <p:nvPr/>
        </p:nvGrpSpPr>
        <p:grpSpPr>
          <a:xfrm>
            <a:off x="7503475" y="1856950"/>
            <a:ext cx="535200" cy="535200"/>
            <a:chOff x="7503475" y="1856950"/>
            <a:chExt cx="535200" cy="535200"/>
          </a:xfrm>
        </p:grpSpPr>
        <p:sp>
          <p:nvSpPr>
            <p:cNvPr id="1797" name="Google Shape;1797;p27"/>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798" name="Google Shape;1798;p27"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1799" name="Google Shape;1799;p27"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1800" name="Google Shape;1800;p27"/>
          <p:cNvGrpSpPr/>
          <p:nvPr/>
        </p:nvGrpSpPr>
        <p:grpSpPr>
          <a:xfrm>
            <a:off x="7503475" y="912875"/>
            <a:ext cx="535200" cy="535200"/>
            <a:chOff x="7503475" y="912875"/>
            <a:chExt cx="535200" cy="535200"/>
          </a:xfrm>
        </p:grpSpPr>
        <p:sp>
          <p:nvSpPr>
            <p:cNvPr id="1801" name="Google Shape;1801;p27"/>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1802" name="Google Shape;1802;p27"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22" name="Google Shape;1807;p28">
            <a:extLst>
              <a:ext uri="{FF2B5EF4-FFF2-40B4-BE49-F238E27FC236}">
                <a16:creationId xmlns:a16="http://schemas.microsoft.com/office/drawing/2014/main" id="{4ADFA30A-6542-44C2-82FC-B3E6E34C40A3}"/>
              </a:ext>
            </a:extLst>
          </p:cNvPr>
          <p:cNvSpPr/>
          <p:nvPr/>
        </p:nvSpPr>
        <p:spPr>
          <a:xfrm>
            <a:off x="2126323" y="3904803"/>
            <a:ext cx="3549421" cy="250598"/>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1808;p28">
            <a:extLst>
              <a:ext uri="{FF2B5EF4-FFF2-40B4-BE49-F238E27FC236}">
                <a16:creationId xmlns:a16="http://schemas.microsoft.com/office/drawing/2014/main" id="{B095A013-B2DB-4345-A88B-B2145905310E}"/>
              </a:ext>
            </a:extLst>
          </p:cNvPr>
          <p:cNvCxnSpPr>
            <a:cxnSpLocks/>
          </p:cNvCxnSpPr>
          <p:nvPr/>
        </p:nvCxnSpPr>
        <p:spPr>
          <a:xfrm flipH="1">
            <a:off x="2384651"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4" name="Google Shape;1809;p28">
            <a:extLst>
              <a:ext uri="{FF2B5EF4-FFF2-40B4-BE49-F238E27FC236}">
                <a16:creationId xmlns:a16="http://schemas.microsoft.com/office/drawing/2014/main" id="{6F4BCAC3-576B-4DAC-A061-8FFE9304DFF4}"/>
              </a:ext>
            </a:extLst>
          </p:cNvPr>
          <p:cNvCxnSpPr>
            <a:cxnSpLocks/>
          </p:cNvCxnSpPr>
          <p:nvPr/>
        </p:nvCxnSpPr>
        <p:spPr>
          <a:xfrm flipH="1">
            <a:off x="2660934"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5" name="Google Shape;1810;p28">
            <a:extLst>
              <a:ext uri="{FF2B5EF4-FFF2-40B4-BE49-F238E27FC236}">
                <a16:creationId xmlns:a16="http://schemas.microsoft.com/office/drawing/2014/main" id="{9DA12BB7-E655-4D6F-8D80-D2B367BB42FC}"/>
              </a:ext>
            </a:extLst>
          </p:cNvPr>
          <p:cNvCxnSpPr>
            <a:cxnSpLocks/>
          </p:cNvCxnSpPr>
          <p:nvPr/>
        </p:nvCxnSpPr>
        <p:spPr>
          <a:xfrm flipH="1">
            <a:off x="2937217"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6" name="Google Shape;1811;p28">
            <a:extLst>
              <a:ext uri="{FF2B5EF4-FFF2-40B4-BE49-F238E27FC236}">
                <a16:creationId xmlns:a16="http://schemas.microsoft.com/office/drawing/2014/main" id="{C24191B8-1323-4038-B010-4CEDDA6B1E7C}"/>
              </a:ext>
            </a:extLst>
          </p:cNvPr>
          <p:cNvCxnSpPr>
            <a:cxnSpLocks/>
          </p:cNvCxnSpPr>
          <p:nvPr/>
        </p:nvCxnSpPr>
        <p:spPr>
          <a:xfrm flipH="1">
            <a:off x="3213501"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7" name="Google Shape;1812;p28">
            <a:extLst>
              <a:ext uri="{FF2B5EF4-FFF2-40B4-BE49-F238E27FC236}">
                <a16:creationId xmlns:a16="http://schemas.microsoft.com/office/drawing/2014/main" id="{7FE25A57-67C1-417F-B680-5F04E0589245}"/>
              </a:ext>
            </a:extLst>
          </p:cNvPr>
          <p:cNvCxnSpPr>
            <a:cxnSpLocks/>
          </p:cNvCxnSpPr>
          <p:nvPr/>
        </p:nvCxnSpPr>
        <p:spPr>
          <a:xfrm flipH="1">
            <a:off x="3489784"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8" name="Google Shape;1813;p28">
            <a:extLst>
              <a:ext uri="{FF2B5EF4-FFF2-40B4-BE49-F238E27FC236}">
                <a16:creationId xmlns:a16="http://schemas.microsoft.com/office/drawing/2014/main" id="{EB479720-0EBF-46E7-8344-FC910955D8FB}"/>
              </a:ext>
            </a:extLst>
          </p:cNvPr>
          <p:cNvCxnSpPr>
            <a:cxnSpLocks/>
          </p:cNvCxnSpPr>
          <p:nvPr/>
        </p:nvCxnSpPr>
        <p:spPr>
          <a:xfrm flipH="1">
            <a:off x="3766067"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9" name="Google Shape;1808;p28">
            <a:extLst>
              <a:ext uri="{FF2B5EF4-FFF2-40B4-BE49-F238E27FC236}">
                <a16:creationId xmlns:a16="http://schemas.microsoft.com/office/drawing/2014/main" id="{81BDB6A6-C420-4BDF-904A-3C5B11A377D9}"/>
              </a:ext>
            </a:extLst>
          </p:cNvPr>
          <p:cNvCxnSpPr>
            <a:cxnSpLocks/>
          </p:cNvCxnSpPr>
          <p:nvPr/>
        </p:nvCxnSpPr>
        <p:spPr>
          <a:xfrm flipH="1">
            <a:off x="4028460"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0" name="Google Shape;1809;p28">
            <a:extLst>
              <a:ext uri="{FF2B5EF4-FFF2-40B4-BE49-F238E27FC236}">
                <a16:creationId xmlns:a16="http://schemas.microsoft.com/office/drawing/2014/main" id="{FC2A60ED-44EC-4267-861D-426436BEE633}"/>
              </a:ext>
            </a:extLst>
          </p:cNvPr>
          <p:cNvCxnSpPr>
            <a:cxnSpLocks/>
          </p:cNvCxnSpPr>
          <p:nvPr/>
        </p:nvCxnSpPr>
        <p:spPr>
          <a:xfrm flipH="1">
            <a:off x="4304743"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1" name="Google Shape;1810;p28">
            <a:extLst>
              <a:ext uri="{FF2B5EF4-FFF2-40B4-BE49-F238E27FC236}">
                <a16:creationId xmlns:a16="http://schemas.microsoft.com/office/drawing/2014/main" id="{7F18616E-10CC-4E6D-9646-44A2EFC21A13}"/>
              </a:ext>
            </a:extLst>
          </p:cNvPr>
          <p:cNvCxnSpPr>
            <a:cxnSpLocks/>
          </p:cNvCxnSpPr>
          <p:nvPr/>
        </p:nvCxnSpPr>
        <p:spPr>
          <a:xfrm flipH="1">
            <a:off x="4581026"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2" name="Google Shape;1811;p28">
            <a:extLst>
              <a:ext uri="{FF2B5EF4-FFF2-40B4-BE49-F238E27FC236}">
                <a16:creationId xmlns:a16="http://schemas.microsoft.com/office/drawing/2014/main" id="{E103BBE8-81FC-41F2-9BF8-31C7CE1793AA}"/>
              </a:ext>
            </a:extLst>
          </p:cNvPr>
          <p:cNvCxnSpPr>
            <a:cxnSpLocks/>
          </p:cNvCxnSpPr>
          <p:nvPr/>
        </p:nvCxnSpPr>
        <p:spPr>
          <a:xfrm flipH="1">
            <a:off x="4857310"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3" name="Google Shape;1812;p28">
            <a:extLst>
              <a:ext uri="{FF2B5EF4-FFF2-40B4-BE49-F238E27FC236}">
                <a16:creationId xmlns:a16="http://schemas.microsoft.com/office/drawing/2014/main" id="{92EA81D8-786C-4FA1-A42F-C30811226553}"/>
              </a:ext>
            </a:extLst>
          </p:cNvPr>
          <p:cNvCxnSpPr>
            <a:cxnSpLocks/>
          </p:cNvCxnSpPr>
          <p:nvPr/>
        </p:nvCxnSpPr>
        <p:spPr>
          <a:xfrm flipH="1">
            <a:off x="5133593" y="3904803"/>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4" name="Google Shape;1813;p28">
            <a:extLst>
              <a:ext uri="{FF2B5EF4-FFF2-40B4-BE49-F238E27FC236}">
                <a16:creationId xmlns:a16="http://schemas.microsoft.com/office/drawing/2014/main" id="{CE3E9214-1903-4695-A2A8-2AD90D9DDA9E}"/>
              </a:ext>
            </a:extLst>
          </p:cNvPr>
          <p:cNvCxnSpPr>
            <a:cxnSpLocks/>
          </p:cNvCxnSpPr>
          <p:nvPr/>
        </p:nvCxnSpPr>
        <p:spPr>
          <a:xfrm flipH="1">
            <a:off x="5409876" y="3904803"/>
            <a:ext cx="2797" cy="250598"/>
          </a:xfrm>
          <a:prstGeom prst="straightConnector1">
            <a:avLst/>
          </a:prstGeom>
          <a:noFill/>
          <a:ln w="9525" cap="flat" cmpd="sng">
            <a:solidFill>
              <a:srgbClr val="000000"/>
            </a:solidFill>
            <a:prstDash val="solid"/>
            <a:round/>
            <a:headEnd type="none" w="med" len="med"/>
            <a:tailEnd type="none" w="med" len="med"/>
          </a:ln>
        </p:spPr>
      </p:cxnSp>
      <p:grpSp>
        <p:nvGrpSpPr>
          <p:cNvPr id="1793" name="组合 1792">
            <a:extLst>
              <a:ext uri="{FF2B5EF4-FFF2-40B4-BE49-F238E27FC236}">
                <a16:creationId xmlns:a16="http://schemas.microsoft.com/office/drawing/2014/main" id="{32C39983-904B-4AF8-BE8A-BA5D175C3FB5}"/>
              </a:ext>
            </a:extLst>
          </p:cNvPr>
          <p:cNvGrpSpPr/>
          <p:nvPr/>
        </p:nvGrpSpPr>
        <p:grpSpPr>
          <a:xfrm>
            <a:off x="1311563" y="3394413"/>
            <a:ext cx="512618" cy="325663"/>
            <a:chOff x="2189018" y="2452304"/>
            <a:chExt cx="512618" cy="325663"/>
          </a:xfrm>
        </p:grpSpPr>
        <p:cxnSp>
          <p:nvCxnSpPr>
            <p:cNvPr id="11" name="直接箭头连接符 10">
              <a:extLst>
                <a:ext uri="{FF2B5EF4-FFF2-40B4-BE49-F238E27FC236}">
                  <a16:creationId xmlns:a16="http://schemas.microsoft.com/office/drawing/2014/main" id="{C8B89D4F-8010-404B-A4EF-CCDAC5789EC3}"/>
                </a:ext>
              </a:extLst>
            </p:cNvPr>
            <p:cNvCxnSpPr/>
            <p:nvPr/>
          </p:nvCxnSpPr>
          <p:spPr>
            <a:xfrm flipV="1">
              <a:off x="2189018" y="2452304"/>
              <a:ext cx="512618" cy="32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AD83A8B-2121-4FDE-BCAC-9E6EAEE4B3EA}"/>
                </a:ext>
              </a:extLst>
            </p:cNvPr>
            <p:cNvCxnSpPr/>
            <p:nvPr/>
          </p:nvCxnSpPr>
          <p:spPr>
            <a:xfrm flipV="1">
              <a:off x="2445327" y="2452304"/>
              <a:ext cx="256309" cy="32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2" name="直接箭头连接符 1791">
              <a:extLst>
                <a:ext uri="{FF2B5EF4-FFF2-40B4-BE49-F238E27FC236}">
                  <a16:creationId xmlns:a16="http://schemas.microsoft.com/office/drawing/2014/main" id="{6B4D1C12-A2C8-47C2-BF21-491A1A76FE8E}"/>
                </a:ext>
              </a:extLst>
            </p:cNvPr>
            <p:cNvCxnSpPr/>
            <p:nvPr/>
          </p:nvCxnSpPr>
          <p:spPr>
            <a:xfrm flipV="1">
              <a:off x="2700987" y="2452304"/>
              <a:ext cx="0" cy="32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组合 86">
            <a:extLst>
              <a:ext uri="{FF2B5EF4-FFF2-40B4-BE49-F238E27FC236}">
                <a16:creationId xmlns:a16="http://schemas.microsoft.com/office/drawing/2014/main" id="{173FD1FE-8369-4CCD-ACA6-00E24DC2D5EA}"/>
              </a:ext>
            </a:extLst>
          </p:cNvPr>
          <p:cNvGrpSpPr/>
          <p:nvPr/>
        </p:nvGrpSpPr>
        <p:grpSpPr>
          <a:xfrm>
            <a:off x="2043195" y="3394413"/>
            <a:ext cx="512618" cy="325663"/>
            <a:chOff x="2189018" y="2452304"/>
            <a:chExt cx="512618" cy="325663"/>
          </a:xfrm>
        </p:grpSpPr>
        <p:cxnSp>
          <p:nvCxnSpPr>
            <p:cNvPr id="88" name="直接箭头连接符 87">
              <a:extLst>
                <a:ext uri="{FF2B5EF4-FFF2-40B4-BE49-F238E27FC236}">
                  <a16:creationId xmlns:a16="http://schemas.microsoft.com/office/drawing/2014/main" id="{C27725CC-F554-4B0F-AFB4-70D13BF93F0F}"/>
                </a:ext>
              </a:extLst>
            </p:cNvPr>
            <p:cNvCxnSpPr/>
            <p:nvPr/>
          </p:nvCxnSpPr>
          <p:spPr>
            <a:xfrm flipV="1">
              <a:off x="2189018" y="2452304"/>
              <a:ext cx="512618" cy="32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0005536D-802E-4A7C-A4C6-E933E3203E91}"/>
                </a:ext>
              </a:extLst>
            </p:cNvPr>
            <p:cNvCxnSpPr/>
            <p:nvPr/>
          </p:nvCxnSpPr>
          <p:spPr>
            <a:xfrm flipV="1">
              <a:off x="2445327" y="2452304"/>
              <a:ext cx="256309" cy="32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B85E3D10-DD13-4DC6-9786-93167816104B}"/>
                </a:ext>
              </a:extLst>
            </p:cNvPr>
            <p:cNvCxnSpPr/>
            <p:nvPr/>
          </p:nvCxnSpPr>
          <p:spPr>
            <a:xfrm flipV="1">
              <a:off x="2700987" y="2452304"/>
              <a:ext cx="0" cy="32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E1BF5945-5EFD-44BF-8DC1-7DD22EC8F048}"/>
              </a:ext>
            </a:extLst>
          </p:cNvPr>
          <p:cNvGrpSpPr/>
          <p:nvPr/>
        </p:nvGrpSpPr>
        <p:grpSpPr>
          <a:xfrm>
            <a:off x="594247" y="2341494"/>
            <a:ext cx="2066687" cy="150984"/>
            <a:chOff x="2043196" y="2777967"/>
            <a:chExt cx="3549421" cy="250598"/>
          </a:xfrm>
        </p:grpSpPr>
        <p:sp>
          <p:nvSpPr>
            <p:cNvPr id="1807" name="Google Shape;1807;p28"/>
            <p:cNvSpPr/>
            <p:nvPr/>
          </p:nvSpPr>
          <p:spPr>
            <a:xfrm>
              <a:off x="2043196" y="2777967"/>
              <a:ext cx="3549421" cy="250598"/>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8" name="Google Shape;1808;p28"/>
            <p:cNvCxnSpPr>
              <a:cxnSpLocks/>
            </p:cNvCxnSpPr>
            <p:nvPr/>
          </p:nvCxnSpPr>
          <p:spPr>
            <a:xfrm flipH="1">
              <a:off x="230152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09" name="Google Shape;1809;p28"/>
            <p:cNvCxnSpPr>
              <a:cxnSpLocks/>
            </p:cNvCxnSpPr>
            <p:nvPr/>
          </p:nvCxnSpPr>
          <p:spPr>
            <a:xfrm flipH="1">
              <a:off x="257780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10" name="Google Shape;1810;p28"/>
            <p:cNvCxnSpPr>
              <a:cxnSpLocks/>
            </p:cNvCxnSpPr>
            <p:nvPr/>
          </p:nvCxnSpPr>
          <p:spPr>
            <a:xfrm flipH="1">
              <a:off x="285409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11" name="Google Shape;1811;p28"/>
            <p:cNvCxnSpPr>
              <a:cxnSpLocks/>
            </p:cNvCxnSpPr>
            <p:nvPr/>
          </p:nvCxnSpPr>
          <p:spPr>
            <a:xfrm flipH="1">
              <a:off x="313037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12" name="Google Shape;1812;p28"/>
            <p:cNvCxnSpPr>
              <a:cxnSpLocks/>
            </p:cNvCxnSpPr>
            <p:nvPr/>
          </p:nvCxnSpPr>
          <p:spPr>
            <a:xfrm flipH="1">
              <a:off x="340665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13" name="Google Shape;1813;p28"/>
            <p:cNvCxnSpPr>
              <a:cxnSpLocks/>
            </p:cNvCxnSpPr>
            <p:nvPr/>
          </p:nvCxnSpPr>
          <p:spPr>
            <a:xfrm flipH="1">
              <a:off x="368294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6" name="Google Shape;1808;p28">
              <a:extLst>
                <a:ext uri="{FF2B5EF4-FFF2-40B4-BE49-F238E27FC236}">
                  <a16:creationId xmlns:a16="http://schemas.microsoft.com/office/drawing/2014/main" id="{54116FBC-2AF9-436E-9860-BDEEF23041FF}"/>
                </a:ext>
              </a:extLst>
            </p:cNvPr>
            <p:cNvCxnSpPr>
              <a:cxnSpLocks/>
            </p:cNvCxnSpPr>
            <p:nvPr/>
          </p:nvCxnSpPr>
          <p:spPr>
            <a:xfrm flipH="1">
              <a:off x="394533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7" name="Google Shape;1809;p28">
              <a:extLst>
                <a:ext uri="{FF2B5EF4-FFF2-40B4-BE49-F238E27FC236}">
                  <a16:creationId xmlns:a16="http://schemas.microsoft.com/office/drawing/2014/main" id="{DAA1F288-4028-4CED-96DE-8356BEA342CB}"/>
                </a:ext>
              </a:extLst>
            </p:cNvPr>
            <p:cNvCxnSpPr>
              <a:cxnSpLocks/>
            </p:cNvCxnSpPr>
            <p:nvPr/>
          </p:nvCxnSpPr>
          <p:spPr>
            <a:xfrm flipH="1">
              <a:off x="422161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8" name="Google Shape;1810;p28">
              <a:extLst>
                <a:ext uri="{FF2B5EF4-FFF2-40B4-BE49-F238E27FC236}">
                  <a16:creationId xmlns:a16="http://schemas.microsoft.com/office/drawing/2014/main" id="{4FE46CEB-17A6-44C7-9C3C-19ED84C04A3D}"/>
                </a:ext>
              </a:extLst>
            </p:cNvPr>
            <p:cNvCxnSpPr>
              <a:cxnSpLocks/>
            </p:cNvCxnSpPr>
            <p:nvPr/>
          </p:nvCxnSpPr>
          <p:spPr>
            <a:xfrm flipH="1">
              <a:off x="4497899"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19" name="Google Shape;1811;p28">
              <a:extLst>
                <a:ext uri="{FF2B5EF4-FFF2-40B4-BE49-F238E27FC236}">
                  <a16:creationId xmlns:a16="http://schemas.microsoft.com/office/drawing/2014/main" id="{E6870AEE-78C2-41C3-BAF9-895D8E3A6829}"/>
                </a:ext>
              </a:extLst>
            </p:cNvPr>
            <p:cNvCxnSpPr>
              <a:cxnSpLocks/>
            </p:cNvCxnSpPr>
            <p:nvPr/>
          </p:nvCxnSpPr>
          <p:spPr>
            <a:xfrm flipH="1">
              <a:off x="477418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0" name="Google Shape;1812;p28">
              <a:extLst>
                <a:ext uri="{FF2B5EF4-FFF2-40B4-BE49-F238E27FC236}">
                  <a16:creationId xmlns:a16="http://schemas.microsoft.com/office/drawing/2014/main" id="{699F4FA9-95DF-482E-9F6C-908442D96F03}"/>
                </a:ext>
              </a:extLst>
            </p:cNvPr>
            <p:cNvCxnSpPr>
              <a:cxnSpLocks/>
            </p:cNvCxnSpPr>
            <p:nvPr/>
          </p:nvCxnSpPr>
          <p:spPr>
            <a:xfrm flipH="1">
              <a:off x="505046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21" name="Google Shape;1813;p28">
              <a:extLst>
                <a:ext uri="{FF2B5EF4-FFF2-40B4-BE49-F238E27FC236}">
                  <a16:creationId xmlns:a16="http://schemas.microsoft.com/office/drawing/2014/main" id="{C3B22771-245A-47A8-B685-5836C78C9900}"/>
                </a:ext>
              </a:extLst>
            </p:cNvPr>
            <p:cNvCxnSpPr>
              <a:cxnSpLocks/>
            </p:cNvCxnSpPr>
            <p:nvPr/>
          </p:nvCxnSpPr>
          <p:spPr>
            <a:xfrm flipH="1">
              <a:off x="5326749" y="2777967"/>
              <a:ext cx="2797" cy="250598"/>
            </a:xfrm>
            <a:prstGeom prst="straightConnector1">
              <a:avLst/>
            </a:prstGeom>
            <a:noFill/>
            <a:ln w="9525" cap="flat" cmpd="sng">
              <a:solidFill>
                <a:srgbClr val="000000"/>
              </a:solidFill>
              <a:prstDash val="solid"/>
              <a:round/>
              <a:headEnd type="none" w="med" len="med"/>
              <a:tailEnd type="none" w="med" len="med"/>
            </a:ln>
          </p:spPr>
        </p:cxnSp>
      </p:grpSp>
      <p:grpSp>
        <p:nvGrpSpPr>
          <p:cNvPr id="36" name="组合 35">
            <a:extLst>
              <a:ext uri="{FF2B5EF4-FFF2-40B4-BE49-F238E27FC236}">
                <a16:creationId xmlns:a16="http://schemas.microsoft.com/office/drawing/2014/main" id="{8A9DFF33-5D4E-4FB7-9E06-B8856F63D16A}"/>
              </a:ext>
            </a:extLst>
          </p:cNvPr>
          <p:cNvGrpSpPr/>
          <p:nvPr/>
        </p:nvGrpSpPr>
        <p:grpSpPr>
          <a:xfrm>
            <a:off x="594247" y="1994298"/>
            <a:ext cx="2066687" cy="150984"/>
            <a:chOff x="2043196" y="2777967"/>
            <a:chExt cx="3549421" cy="250598"/>
          </a:xfrm>
        </p:grpSpPr>
        <p:sp>
          <p:nvSpPr>
            <p:cNvPr id="37" name="Google Shape;1807;p28">
              <a:extLst>
                <a:ext uri="{FF2B5EF4-FFF2-40B4-BE49-F238E27FC236}">
                  <a16:creationId xmlns:a16="http://schemas.microsoft.com/office/drawing/2014/main" id="{E96E50D4-9963-40AB-8456-763A1D261C00}"/>
                </a:ext>
              </a:extLst>
            </p:cNvPr>
            <p:cNvSpPr/>
            <p:nvPr/>
          </p:nvSpPr>
          <p:spPr>
            <a:xfrm>
              <a:off x="2043196" y="2777967"/>
              <a:ext cx="3549421" cy="250598"/>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1808;p28">
              <a:extLst>
                <a:ext uri="{FF2B5EF4-FFF2-40B4-BE49-F238E27FC236}">
                  <a16:creationId xmlns:a16="http://schemas.microsoft.com/office/drawing/2014/main" id="{8FFC19A7-6BF0-49E5-A4B4-A687937B71D6}"/>
                </a:ext>
              </a:extLst>
            </p:cNvPr>
            <p:cNvCxnSpPr>
              <a:cxnSpLocks/>
            </p:cNvCxnSpPr>
            <p:nvPr/>
          </p:nvCxnSpPr>
          <p:spPr>
            <a:xfrm flipH="1">
              <a:off x="230152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39" name="Google Shape;1809;p28">
              <a:extLst>
                <a:ext uri="{FF2B5EF4-FFF2-40B4-BE49-F238E27FC236}">
                  <a16:creationId xmlns:a16="http://schemas.microsoft.com/office/drawing/2014/main" id="{BAA01F7D-A582-4B25-BC4F-77A113B19241}"/>
                </a:ext>
              </a:extLst>
            </p:cNvPr>
            <p:cNvCxnSpPr>
              <a:cxnSpLocks/>
            </p:cNvCxnSpPr>
            <p:nvPr/>
          </p:nvCxnSpPr>
          <p:spPr>
            <a:xfrm flipH="1">
              <a:off x="257780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0" name="Google Shape;1810;p28">
              <a:extLst>
                <a:ext uri="{FF2B5EF4-FFF2-40B4-BE49-F238E27FC236}">
                  <a16:creationId xmlns:a16="http://schemas.microsoft.com/office/drawing/2014/main" id="{65F8378E-3BC0-407D-BBAE-C397E540381D}"/>
                </a:ext>
              </a:extLst>
            </p:cNvPr>
            <p:cNvCxnSpPr>
              <a:cxnSpLocks/>
            </p:cNvCxnSpPr>
            <p:nvPr/>
          </p:nvCxnSpPr>
          <p:spPr>
            <a:xfrm flipH="1">
              <a:off x="285409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1" name="Google Shape;1811;p28">
              <a:extLst>
                <a:ext uri="{FF2B5EF4-FFF2-40B4-BE49-F238E27FC236}">
                  <a16:creationId xmlns:a16="http://schemas.microsoft.com/office/drawing/2014/main" id="{A2D65453-EA1F-4C13-9054-0DC7931C4E18}"/>
                </a:ext>
              </a:extLst>
            </p:cNvPr>
            <p:cNvCxnSpPr>
              <a:cxnSpLocks/>
            </p:cNvCxnSpPr>
            <p:nvPr/>
          </p:nvCxnSpPr>
          <p:spPr>
            <a:xfrm flipH="1">
              <a:off x="313037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2" name="Google Shape;1812;p28">
              <a:extLst>
                <a:ext uri="{FF2B5EF4-FFF2-40B4-BE49-F238E27FC236}">
                  <a16:creationId xmlns:a16="http://schemas.microsoft.com/office/drawing/2014/main" id="{A00C46A1-6E8B-4D44-80BF-349444894E31}"/>
                </a:ext>
              </a:extLst>
            </p:cNvPr>
            <p:cNvCxnSpPr>
              <a:cxnSpLocks/>
            </p:cNvCxnSpPr>
            <p:nvPr/>
          </p:nvCxnSpPr>
          <p:spPr>
            <a:xfrm flipH="1">
              <a:off x="340665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3" name="Google Shape;1813;p28">
              <a:extLst>
                <a:ext uri="{FF2B5EF4-FFF2-40B4-BE49-F238E27FC236}">
                  <a16:creationId xmlns:a16="http://schemas.microsoft.com/office/drawing/2014/main" id="{E7889A45-9AA6-4290-8264-5BBFF3A86793}"/>
                </a:ext>
              </a:extLst>
            </p:cNvPr>
            <p:cNvCxnSpPr>
              <a:cxnSpLocks/>
            </p:cNvCxnSpPr>
            <p:nvPr/>
          </p:nvCxnSpPr>
          <p:spPr>
            <a:xfrm flipH="1">
              <a:off x="368294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4" name="Google Shape;1808;p28">
              <a:extLst>
                <a:ext uri="{FF2B5EF4-FFF2-40B4-BE49-F238E27FC236}">
                  <a16:creationId xmlns:a16="http://schemas.microsoft.com/office/drawing/2014/main" id="{2709EB7B-B475-4839-9FF2-795B1B104A21}"/>
                </a:ext>
              </a:extLst>
            </p:cNvPr>
            <p:cNvCxnSpPr>
              <a:cxnSpLocks/>
            </p:cNvCxnSpPr>
            <p:nvPr/>
          </p:nvCxnSpPr>
          <p:spPr>
            <a:xfrm flipH="1">
              <a:off x="394533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5" name="Google Shape;1809;p28">
              <a:extLst>
                <a:ext uri="{FF2B5EF4-FFF2-40B4-BE49-F238E27FC236}">
                  <a16:creationId xmlns:a16="http://schemas.microsoft.com/office/drawing/2014/main" id="{EBDA46DF-6499-43A7-B08B-CD2FBD881553}"/>
                </a:ext>
              </a:extLst>
            </p:cNvPr>
            <p:cNvCxnSpPr>
              <a:cxnSpLocks/>
            </p:cNvCxnSpPr>
            <p:nvPr/>
          </p:nvCxnSpPr>
          <p:spPr>
            <a:xfrm flipH="1">
              <a:off x="422161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6" name="Google Shape;1810;p28">
              <a:extLst>
                <a:ext uri="{FF2B5EF4-FFF2-40B4-BE49-F238E27FC236}">
                  <a16:creationId xmlns:a16="http://schemas.microsoft.com/office/drawing/2014/main" id="{C7282335-6677-41C1-A103-04037143A3AF}"/>
                </a:ext>
              </a:extLst>
            </p:cNvPr>
            <p:cNvCxnSpPr>
              <a:cxnSpLocks/>
            </p:cNvCxnSpPr>
            <p:nvPr/>
          </p:nvCxnSpPr>
          <p:spPr>
            <a:xfrm flipH="1">
              <a:off x="4497899"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7" name="Google Shape;1811;p28">
              <a:extLst>
                <a:ext uri="{FF2B5EF4-FFF2-40B4-BE49-F238E27FC236}">
                  <a16:creationId xmlns:a16="http://schemas.microsoft.com/office/drawing/2014/main" id="{9A25A8B6-07EA-4E85-905B-609FB163FB5A}"/>
                </a:ext>
              </a:extLst>
            </p:cNvPr>
            <p:cNvCxnSpPr>
              <a:cxnSpLocks/>
            </p:cNvCxnSpPr>
            <p:nvPr/>
          </p:nvCxnSpPr>
          <p:spPr>
            <a:xfrm flipH="1">
              <a:off x="477418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8" name="Google Shape;1812;p28">
              <a:extLst>
                <a:ext uri="{FF2B5EF4-FFF2-40B4-BE49-F238E27FC236}">
                  <a16:creationId xmlns:a16="http://schemas.microsoft.com/office/drawing/2014/main" id="{CDC0D411-0B46-400A-85E7-7E09F3821184}"/>
                </a:ext>
              </a:extLst>
            </p:cNvPr>
            <p:cNvCxnSpPr>
              <a:cxnSpLocks/>
            </p:cNvCxnSpPr>
            <p:nvPr/>
          </p:nvCxnSpPr>
          <p:spPr>
            <a:xfrm flipH="1">
              <a:off x="505046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49" name="Google Shape;1813;p28">
              <a:extLst>
                <a:ext uri="{FF2B5EF4-FFF2-40B4-BE49-F238E27FC236}">
                  <a16:creationId xmlns:a16="http://schemas.microsoft.com/office/drawing/2014/main" id="{6AD65D1D-541D-4FC8-BBC8-9E80DEE1C953}"/>
                </a:ext>
              </a:extLst>
            </p:cNvPr>
            <p:cNvCxnSpPr>
              <a:cxnSpLocks/>
            </p:cNvCxnSpPr>
            <p:nvPr/>
          </p:nvCxnSpPr>
          <p:spPr>
            <a:xfrm flipH="1">
              <a:off x="5326749" y="2777967"/>
              <a:ext cx="2797" cy="250598"/>
            </a:xfrm>
            <a:prstGeom prst="straightConnector1">
              <a:avLst/>
            </a:prstGeom>
            <a:noFill/>
            <a:ln w="9525" cap="flat" cmpd="sng">
              <a:solidFill>
                <a:srgbClr val="000000"/>
              </a:solidFill>
              <a:prstDash val="solid"/>
              <a:round/>
              <a:headEnd type="none" w="med" len="med"/>
              <a:tailEnd type="none" w="med" len="med"/>
            </a:ln>
          </p:spPr>
        </p:cxnSp>
      </p:grpSp>
      <p:grpSp>
        <p:nvGrpSpPr>
          <p:cNvPr id="50" name="组合 49">
            <a:extLst>
              <a:ext uri="{FF2B5EF4-FFF2-40B4-BE49-F238E27FC236}">
                <a16:creationId xmlns:a16="http://schemas.microsoft.com/office/drawing/2014/main" id="{22EE3FAF-56F2-45D6-BAD0-8036683B4C8A}"/>
              </a:ext>
            </a:extLst>
          </p:cNvPr>
          <p:cNvGrpSpPr/>
          <p:nvPr/>
        </p:nvGrpSpPr>
        <p:grpSpPr>
          <a:xfrm>
            <a:off x="594246" y="1647103"/>
            <a:ext cx="2066687" cy="150984"/>
            <a:chOff x="2043196" y="2777967"/>
            <a:chExt cx="3549421" cy="250598"/>
          </a:xfrm>
        </p:grpSpPr>
        <p:sp>
          <p:nvSpPr>
            <p:cNvPr id="51" name="Google Shape;1807;p28">
              <a:extLst>
                <a:ext uri="{FF2B5EF4-FFF2-40B4-BE49-F238E27FC236}">
                  <a16:creationId xmlns:a16="http://schemas.microsoft.com/office/drawing/2014/main" id="{F8C54BED-47AB-441E-B205-19C35761715B}"/>
                </a:ext>
              </a:extLst>
            </p:cNvPr>
            <p:cNvSpPr/>
            <p:nvPr/>
          </p:nvSpPr>
          <p:spPr>
            <a:xfrm>
              <a:off x="2043196" y="2777967"/>
              <a:ext cx="3549421" cy="250598"/>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1808;p28">
              <a:extLst>
                <a:ext uri="{FF2B5EF4-FFF2-40B4-BE49-F238E27FC236}">
                  <a16:creationId xmlns:a16="http://schemas.microsoft.com/office/drawing/2014/main" id="{93EEF944-FF3C-4CDF-B4AC-3C25052EF9FF}"/>
                </a:ext>
              </a:extLst>
            </p:cNvPr>
            <p:cNvCxnSpPr>
              <a:cxnSpLocks/>
            </p:cNvCxnSpPr>
            <p:nvPr/>
          </p:nvCxnSpPr>
          <p:spPr>
            <a:xfrm flipH="1">
              <a:off x="230152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3" name="Google Shape;1809;p28">
              <a:extLst>
                <a:ext uri="{FF2B5EF4-FFF2-40B4-BE49-F238E27FC236}">
                  <a16:creationId xmlns:a16="http://schemas.microsoft.com/office/drawing/2014/main" id="{9FF009CB-C6C8-46E3-AB37-3BE9C980B290}"/>
                </a:ext>
              </a:extLst>
            </p:cNvPr>
            <p:cNvCxnSpPr>
              <a:cxnSpLocks/>
            </p:cNvCxnSpPr>
            <p:nvPr/>
          </p:nvCxnSpPr>
          <p:spPr>
            <a:xfrm flipH="1">
              <a:off x="257780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4" name="Google Shape;1810;p28">
              <a:extLst>
                <a:ext uri="{FF2B5EF4-FFF2-40B4-BE49-F238E27FC236}">
                  <a16:creationId xmlns:a16="http://schemas.microsoft.com/office/drawing/2014/main" id="{5957A607-CADB-45BF-B29E-DEF9CCEDA081}"/>
                </a:ext>
              </a:extLst>
            </p:cNvPr>
            <p:cNvCxnSpPr>
              <a:cxnSpLocks/>
            </p:cNvCxnSpPr>
            <p:nvPr/>
          </p:nvCxnSpPr>
          <p:spPr>
            <a:xfrm flipH="1">
              <a:off x="285409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5" name="Google Shape;1811;p28">
              <a:extLst>
                <a:ext uri="{FF2B5EF4-FFF2-40B4-BE49-F238E27FC236}">
                  <a16:creationId xmlns:a16="http://schemas.microsoft.com/office/drawing/2014/main" id="{00FA16DE-A028-40EE-B607-45C7AAC7CDD6}"/>
                </a:ext>
              </a:extLst>
            </p:cNvPr>
            <p:cNvCxnSpPr>
              <a:cxnSpLocks/>
            </p:cNvCxnSpPr>
            <p:nvPr/>
          </p:nvCxnSpPr>
          <p:spPr>
            <a:xfrm flipH="1">
              <a:off x="313037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6" name="Google Shape;1812;p28">
              <a:extLst>
                <a:ext uri="{FF2B5EF4-FFF2-40B4-BE49-F238E27FC236}">
                  <a16:creationId xmlns:a16="http://schemas.microsoft.com/office/drawing/2014/main" id="{31F1039A-FC42-4CB8-8778-19103E02BD5E}"/>
                </a:ext>
              </a:extLst>
            </p:cNvPr>
            <p:cNvCxnSpPr>
              <a:cxnSpLocks/>
            </p:cNvCxnSpPr>
            <p:nvPr/>
          </p:nvCxnSpPr>
          <p:spPr>
            <a:xfrm flipH="1">
              <a:off x="340665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7" name="Google Shape;1813;p28">
              <a:extLst>
                <a:ext uri="{FF2B5EF4-FFF2-40B4-BE49-F238E27FC236}">
                  <a16:creationId xmlns:a16="http://schemas.microsoft.com/office/drawing/2014/main" id="{7944B7CB-4528-4709-AECB-261A5D1BD477}"/>
                </a:ext>
              </a:extLst>
            </p:cNvPr>
            <p:cNvCxnSpPr>
              <a:cxnSpLocks/>
            </p:cNvCxnSpPr>
            <p:nvPr/>
          </p:nvCxnSpPr>
          <p:spPr>
            <a:xfrm flipH="1">
              <a:off x="368294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8" name="Google Shape;1808;p28">
              <a:extLst>
                <a:ext uri="{FF2B5EF4-FFF2-40B4-BE49-F238E27FC236}">
                  <a16:creationId xmlns:a16="http://schemas.microsoft.com/office/drawing/2014/main" id="{C99F4B3F-8DBA-4DD5-B3E2-23828299225E}"/>
                </a:ext>
              </a:extLst>
            </p:cNvPr>
            <p:cNvCxnSpPr>
              <a:cxnSpLocks/>
            </p:cNvCxnSpPr>
            <p:nvPr/>
          </p:nvCxnSpPr>
          <p:spPr>
            <a:xfrm flipH="1">
              <a:off x="394533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59" name="Google Shape;1809;p28">
              <a:extLst>
                <a:ext uri="{FF2B5EF4-FFF2-40B4-BE49-F238E27FC236}">
                  <a16:creationId xmlns:a16="http://schemas.microsoft.com/office/drawing/2014/main" id="{47F00DC6-F73F-4A3A-9555-82CCF3D2FAC2}"/>
                </a:ext>
              </a:extLst>
            </p:cNvPr>
            <p:cNvCxnSpPr>
              <a:cxnSpLocks/>
            </p:cNvCxnSpPr>
            <p:nvPr/>
          </p:nvCxnSpPr>
          <p:spPr>
            <a:xfrm flipH="1">
              <a:off x="422161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0" name="Google Shape;1810;p28">
              <a:extLst>
                <a:ext uri="{FF2B5EF4-FFF2-40B4-BE49-F238E27FC236}">
                  <a16:creationId xmlns:a16="http://schemas.microsoft.com/office/drawing/2014/main" id="{900AEA90-B6B3-40F7-AFE6-3433421D6E81}"/>
                </a:ext>
              </a:extLst>
            </p:cNvPr>
            <p:cNvCxnSpPr>
              <a:cxnSpLocks/>
            </p:cNvCxnSpPr>
            <p:nvPr/>
          </p:nvCxnSpPr>
          <p:spPr>
            <a:xfrm flipH="1">
              <a:off x="4497899"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1" name="Google Shape;1811;p28">
              <a:extLst>
                <a:ext uri="{FF2B5EF4-FFF2-40B4-BE49-F238E27FC236}">
                  <a16:creationId xmlns:a16="http://schemas.microsoft.com/office/drawing/2014/main" id="{7D5A1072-F020-4D3F-933B-D50B8879C39B}"/>
                </a:ext>
              </a:extLst>
            </p:cNvPr>
            <p:cNvCxnSpPr>
              <a:cxnSpLocks/>
            </p:cNvCxnSpPr>
            <p:nvPr/>
          </p:nvCxnSpPr>
          <p:spPr>
            <a:xfrm flipH="1">
              <a:off x="477418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2" name="Google Shape;1812;p28">
              <a:extLst>
                <a:ext uri="{FF2B5EF4-FFF2-40B4-BE49-F238E27FC236}">
                  <a16:creationId xmlns:a16="http://schemas.microsoft.com/office/drawing/2014/main" id="{32D05416-53B5-4E35-862D-C959982E8293}"/>
                </a:ext>
              </a:extLst>
            </p:cNvPr>
            <p:cNvCxnSpPr>
              <a:cxnSpLocks/>
            </p:cNvCxnSpPr>
            <p:nvPr/>
          </p:nvCxnSpPr>
          <p:spPr>
            <a:xfrm flipH="1">
              <a:off x="505046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3" name="Google Shape;1813;p28">
              <a:extLst>
                <a:ext uri="{FF2B5EF4-FFF2-40B4-BE49-F238E27FC236}">
                  <a16:creationId xmlns:a16="http://schemas.microsoft.com/office/drawing/2014/main" id="{441B3D73-2D0A-42F1-8756-B7E993303531}"/>
                </a:ext>
              </a:extLst>
            </p:cNvPr>
            <p:cNvCxnSpPr>
              <a:cxnSpLocks/>
            </p:cNvCxnSpPr>
            <p:nvPr/>
          </p:nvCxnSpPr>
          <p:spPr>
            <a:xfrm flipH="1">
              <a:off x="5326749" y="2777967"/>
              <a:ext cx="2797" cy="250598"/>
            </a:xfrm>
            <a:prstGeom prst="straightConnector1">
              <a:avLst/>
            </a:prstGeom>
            <a:noFill/>
            <a:ln w="9525" cap="flat" cmpd="sng">
              <a:solidFill>
                <a:srgbClr val="000000"/>
              </a:solidFill>
              <a:prstDash val="solid"/>
              <a:round/>
              <a:headEnd type="none" w="med" len="med"/>
              <a:tailEnd type="none" w="med" len="med"/>
            </a:ln>
          </p:spPr>
        </p:cxnSp>
      </p:grpSp>
      <p:grpSp>
        <p:nvGrpSpPr>
          <p:cNvPr id="64" name="组合 63">
            <a:extLst>
              <a:ext uri="{FF2B5EF4-FFF2-40B4-BE49-F238E27FC236}">
                <a16:creationId xmlns:a16="http://schemas.microsoft.com/office/drawing/2014/main" id="{D3A3A4DF-C3DD-4E96-A745-7B4AD133220A}"/>
              </a:ext>
            </a:extLst>
          </p:cNvPr>
          <p:cNvGrpSpPr/>
          <p:nvPr/>
        </p:nvGrpSpPr>
        <p:grpSpPr>
          <a:xfrm>
            <a:off x="594246" y="1299908"/>
            <a:ext cx="2066687" cy="150984"/>
            <a:chOff x="2043196" y="2777967"/>
            <a:chExt cx="3549421" cy="250598"/>
          </a:xfrm>
        </p:grpSpPr>
        <p:sp>
          <p:nvSpPr>
            <p:cNvPr id="65" name="Google Shape;1807;p28">
              <a:extLst>
                <a:ext uri="{FF2B5EF4-FFF2-40B4-BE49-F238E27FC236}">
                  <a16:creationId xmlns:a16="http://schemas.microsoft.com/office/drawing/2014/main" id="{EC89133E-3325-4097-BF0A-32CD50E71481}"/>
                </a:ext>
              </a:extLst>
            </p:cNvPr>
            <p:cNvSpPr/>
            <p:nvPr/>
          </p:nvSpPr>
          <p:spPr>
            <a:xfrm>
              <a:off x="2043196" y="2777967"/>
              <a:ext cx="3549421" cy="250598"/>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1808;p28">
              <a:extLst>
                <a:ext uri="{FF2B5EF4-FFF2-40B4-BE49-F238E27FC236}">
                  <a16:creationId xmlns:a16="http://schemas.microsoft.com/office/drawing/2014/main" id="{131BB378-4F9F-44FA-80B4-AB726D6DACDD}"/>
                </a:ext>
              </a:extLst>
            </p:cNvPr>
            <p:cNvCxnSpPr>
              <a:cxnSpLocks/>
            </p:cNvCxnSpPr>
            <p:nvPr/>
          </p:nvCxnSpPr>
          <p:spPr>
            <a:xfrm flipH="1">
              <a:off x="230152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7" name="Google Shape;1809;p28">
              <a:extLst>
                <a:ext uri="{FF2B5EF4-FFF2-40B4-BE49-F238E27FC236}">
                  <a16:creationId xmlns:a16="http://schemas.microsoft.com/office/drawing/2014/main" id="{709EDE92-77EC-4B61-A020-53D0F2413752}"/>
                </a:ext>
              </a:extLst>
            </p:cNvPr>
            <p:cNvCxnSpPr>
              <a:cxnSpLocks/>
            </p:cNvCxnSpPr>
            <p:nvPr/>
          </p:nvCxnSpPr>
          <p:spPr>
            <a:xfrm flipH="1">
              <a:off x="257780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8" name="Google Shape;1810;p28">
              <a:extLst>
                <a:ext uri="{FF2B5EF4-FFF2-40B4-BE49-F238E27FC236}">
                  <a16:creationId xmlns:a16="http://schemas.microsoft.com/office/drawing/2014/main" id="{55ECAC2C-369B-45BF-9898-0A4171BF1716}"/>
                </a:ext>
              </a:extLst>
            </p:cNvPr>
            <p:cNvCxnSpPr>
              <a:cxnSpLocks/>
            </p:cNvCxnSpPr>
            <p:nvPr/>
          </p:nvCxnSpPr>
          <p:spPr>
            <a:xfrm flipH="1">
              <a:off x="285409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69" name="Google Shape;1811;p28">
              <a:extLst>
                <a:ext uri="{FF2B5EF4-FFF2-40B4-BE49-F238E27FC236}">
                  <a16:creationId xmlns:a16="http://schemas.microsoft.com/office/drawing/2014/main" id="{2F1E2F0F-59FE-4E25-8E90-384D0FA3F08E}"/>
                </a:ext>
              </a:extLst>
            </p:cNvPr>
            <p:cNvCxnSpPr>
              <a:cxnSpLocks/>
            </p:cNvCxnSpPr>
            <p:nvPr/>
          </p:nvCxnSpPr>
          <p:spPr>
            <a:xfrm flipH="1">
              <a:off x="3130374"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0" name="Google Shape;1812;p28">
              <a:extLst>
                <a:ext uri="{FF2B5EF4-FFF2-40B4-BE49-F238E27FC236}">
                  <a16:creationId xmlns:a16="http://schemas.microsoft.com/office/drawing/2014/main" id="{94CD4B3F-9BA9-4E30-8BF6-61BC524CADFC}"/>
                </a:ext>
              </a:extLst>
            </p:cNvPr>
            <p:cNvCxnSpPr>
              <a:cxnSpLocks/>
            </p:cNvCxnSpPr>
            <p:nvPr/>
          </p:nvCxnSpPr>
          <p:spPr>
            <a:xfrm flipH="1">
              <a:off x="3406657"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1" name="Google Shape;1813;p28">
              <a:extLst>
                <a:ext uri="{FF2B5EF4-FFF2-40B4-BE49-F238E27FC236}">
                  <a16:creationId xmlns:a16="http://schemas.microsoft.com/office/drawing/2014/main" id="{C5EA69A9-937C-4D05-9555-835ACFE239E3}"/>
                </a:ext>
              </a:extLst>
            </p:cNvPr>
            <p:cNvCxnSpPr>
              <a:cxnSpLocks/>
            </p:cNvCxnSpPr>
            <p:nvPr/>
          </p:nvCxnSpPr>
          <p:spPr>
            <a:xfrm flipH="1">
              <a:off x="3682940"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2" name="Google Shape;1808;p28">
              <a:extLst>
                <a:ext uri="{FF2B5EF4-FFF2-40B4-BE49-F238E27FC236}">
                  <a16:creationId xmlns:a16="http://schemas.microsoft.com/office/drawing/2014/main" id="{EE754CA8-D3D6-46A7-B542-8300AF993B1A}"/>
                </a:ext>
              </a:extLst>
            </p:cNvPr>
            <p:cNvCxnSpPr>
              <a:cxnSpLocks/>
            </p:cNvCxnSpPr>
            <p:nvPr/>
          </p:nvCxnSpPr>
          <p:spPr>
            <a:xfrm flipH="1">
              <a:off x="394533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3" name="Google Shape;1809;p28">
              <a:extLst>
                <a:ext uri="{FF2B5EF4-FFF2-40B4-BE49-F238E27FC236}">
                  <a16:creationId xmlns:a16="http://schemas.microsoft.com/office/drawing/2014/main" id="{4523800C-6D59-474F-9C5D-5592B752C012}"/>
                </a:ext>
              </a:extLst>
            </p:cNvPr>
            <p:cNvCxnSpPr>
              <a:cxnSpLocks/>
            </p:cNvCxnSpPr>
            <p:nvPr/>
          </p:nvCxnSpPr>
          <p:spPr>
            <a:xfrm flipH="1">
              <a:off x="422161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4" name="Google Shape;1810;p28">
              <a:extLst>
                <a:ext uri="{FF2B5EF4-FFF2-40B4-BE49-F238E27FC236}">
                  <a16:creationId xmlns:a16="http://schemas.microsoft.com/office/drawing/2014/main" id="{28950F6E-5F51-4DDC-87DD-CB8C9F53AC09}"/>
                </a:ext>
              </a:extLst>
            </p:cNvPr>
            <p:cNvCxnSpPr>
              <a:cxnSpLocks/>
            </p:cNvCxnSpPr>
            <p:nvPr/>
          </p:nvCxnSpPr>
          <p:spPr>
            <a:xfrm flipH="1">
              <a:off x="4497899"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5" name="Google Shape;1811;p28">
              <a:extLst>
                <a:ext uri="{FF2B5EF4-FFF2-40B4-BE49-F238E27FC236}">
                  <a16:creationId xmlns:a16="http://schemas.microsoft.com/office/drawing/2014/main" id="{8DC09306-EEC8-41B4-9B85-5D0DB502E82B}"/>
                </a:ext>
              </a:extLst>
            </p:cNvPr>
            <p:cNvCxnSpPr>
              <a:cxnSpLocks/>
            </p:cNvCxnSpPr>
            <p:nvPr/>
          </p:nvCxnSpPr>
          <p:spPr>
            <a:xfrm flipH="1">
              <a:off x="4774183"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6" name="Google Shape;1812;p28">
              <a:extLst>
                <a:ext uri="{FF2B5EF4-FFF2-40B4-BE49-F238E27FC236}">
                  <a16:creationId xmlns:a16="http://schemas.microsoft.com/office/drawing/2014/main" id="{63546349-54E4-4DEC-B34B-78688F7733E7}"/>
                </a:ext>
              </a:extLst>
            </p:cNvPr>
            <p:cNvCxnSpPr>
              <a:cxnSpLocks/>
            </p:cNvCxnSpPr>
            <p:nvPr/>
          </p:nvCxnSpPr>
          <p:spPr>
            <a:xfrm flipH="1">
              <a:off x="5050466" y="2777967"/>
              <a:ext cx="2797" cy="250598"/>
            </a:xfrm>
            <a:prstGeom prst="straightConnector1">
              <a:avLst/>
            </a:prstGeom>
            <a:noFill/>
            <a:ln w="9525" cap="flat" cmpd="sng">
              <a:solidFill>
                <a:srgbClr val="000000"/>
              </a:solidFill>
              <a:prstDash val="solid"/>
              <a:round/>
              <a:headEnd type="none" w="med" len="med"/>
              <a:tailEnd type="none" w="med" len="med"/>
            </a:ln>
          </p:spPr>
        </p:cxnSp>
        <p:cxnSp>
          <p:nvCxnSpPr>
            <p:cNvPr id="77" name="Google Shape;1813;p28">
              <a:extLst>
                <a:ext uri="{FF2B5EF4-FFF2-40B4-BE49-F238E27FC236}">
                  <a16:creationId xmlns:a16="http://schemas.microsoft.com/office/drawing/2014/main" id="{17A13BBB-BEA8-4F22-8045-CA6C8C6343C2}"/>
                </a:ext>
              </a:extLst>
            </p:cNvPr>
            <p:cNvCxnSpPr>
              <a:cxnSpLocks/>
            </p:cNvCxnSpPr>
            <p:nvPr/>
          </p:nvCxnSpPr>
          <p:spPr>
            <a:xfrm flipH="1">
              <a:off x="5326749" y="2777967"/>
              <a:ext cx="2797" cy="250598"/>
            </a:xfrm>
            <a:prstGeom prst="straightConnector1">
              <a:avLst/>
            </a:prstGeom>
            <a:noFill/>
            <a:ln w="9525" cap="flat" cmpd="sng">
              <a:solidFill>
                <a:srgbClr val="000000"/>
              </a:solidFill>
              <a:prstDash val="solid"/>
              <a:round/>
              <a:headEnd type="none" w="med" len="med"/>
              <a:tailEnd type="none" w="med" len="med"/>
            </a:ln>
          </p:spPr>
        </p:cxnSp>
      </p:grpSp>
      <p:grpSp>
        <p:nvGrpSpPr>
          <p:cNvPr id="1800" name="组合 1799">
            <a:extLst>
              <a:ext uri="{FF2B5EF4-FFF2-40B4-BE49-F238E27FC236}">
                <a16:creationId xmlns:a16="http://schemas.microsoft.com/office/drawing/2014/main" id="{F158D912-6E98-456C-9F74-3A06957F6D25}"/>
              </a:ext>
            </a:extLst>
          </p:cNvPr>
          <p:cNvGrpSpPr/>
          <p:nvPr/>
        </p:nvGrpSpPr>
        <p:grpSpPr>
          <a:xfrm>
            <a:off x="671086" y="2145283"/>
            <a:ext cx="316556" cy="196210"/>
            <a:chOff x="2175164" y="2452304"/>
            <a:chExt cx="543667" cy="325662"/>
          </a:xfrm>
        </p:grpSpPr>
        <p:cxnSp>
          <p:nvCxnSpPr>
            <p:cNvPr id="1795" name="直接连接符 1794">
              <a:extLst>
                <a:ext uri="{FF2B5EF4-FFF2-40B4-BE49-F238E27FC236}">
                  <a16:creationId xmlns:a16="http://schemas.microsoft.com/office/drawing/2014/main" id="{2EEAC3F8-DAA9-4488-81AE-E5650364C1C1}"/>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7" name="直接连接符 1796">
              <a:extLst>
                <a:ext uri="{FF2B5EF4-FFF2-40B4-BE49-F238E27FC236}">
                  <a16:creationId xmlns:a16="http://schemas.microsoft.com/office/drawing/2014/main" id="{FF6C6225-B239-40C8-BC48-FDB7D24C1D5C}"/>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9" name="直接连接符 1798">
              <a:extLst>
                <a:ext uri="{FF2B5EF4-FFF2-40B4-BE49-F238E27FC236}">
                  <a16:creationId xmlns:a16="http://schemas.microsoft.com/office/drawing/2014/main" id="{A6376B84-29BC-49FE-97A6-8C0BE7F8DE54}"/>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98" name="组合 97">
            <a:extLst>
              <a:ext uri="{FF2B5EF4-FFF2-40B4-BE49-F238E27FC236}">
                <a16:creationId xmlns:a16="http://schemas.microsoft.com/office/drawing/2014/main" id="{6E33D5ED-6821-4AF4-BEE3-BC730620093B}"/>
              </a:ext>
            </a:extLst>
          </p:cNvPr>
          <p:cNvGrpSpPr/>
          <p:nvPr/>
        </p:nvGrpSpPr>
        <p:grpSpPr>
          <a:xfrm>
            <a:off x="984785" y="2145283"/>
            <a:ext cx="316556" cy="196210"/>
            <a:chOff x="2175164" y="2452304"/>
            <a:chExt cx="543667" cy="325662"/>
          </a:xfrm>
        </p:grpSpPr>
        <p:cxnSp>
          <p:nvCxnSpPr>
            <p:cNvPr id="99" name="直接连接符 98">
              <a:extLst>
                <a:ext uri="{FF2B5EF4-FFF2-40B4-BE49-F238E27FC236}">
                  <a16:creationId xmlns:a16="http://schemas.microsoft.com/office/drawing/2014/main" id="{F4866CCA-3216-4C68-B9D6-7849366EAE46}"/>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EB79921-C81E-4CF7-91AA-20F789756938}"/>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1AE94F5D-1A51-47EC-A3D5-55FB437068BB}"/>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2" name="组合 101">
            <a:extLst>
              <a:ext uri="{FF2B5EF4-FFF2-40B4-BE49-F238E27FC236}">
                <a16:creationId xmlns:a16="http://schemas.microsoft.com/office/drawing/2014/main" id="{8538BE2D-AD1E-4EBE-8B8F-8CB8A52D00F2}"/>
              </a:ext>
            </a:extLst>
          </p:cNvPr>
          <p:cNvGrpSpPr/>
          <p:nvPr/>
        </p:nvGrpSpPr>
        <p:grpSpPr>
          <a:xfrm>
            <a:off x="1299473" y="2145283"/>
            <a:ext cx="316556" cy="196210"/>
            <a:chOff x="2175164" y="2452304"/>
            <a:chExt cx="543667" cy="325662"/>
          </a:xfrm>
        </p:grpSpPr>
        <p:cxnSp>
          <p:nvCxnSpPr>
            <p:cNvPr id="103" name="直接连接符 102">
              <a:extLst>
                <a:ext uri="{FF2B5EF4-FFF2-40B4-BE49-F238E27FC236}">
                  <a16:creationId xmlns:a16="http://schemas.microsoft.com/office/drawing/2014/main" id="{6EE3CD1E-5F1B-4F33-B736-02F91EF6D551}"/>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2D9E746F-BB52-4A47-8D85-A7569C4B19E8}"/>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4505261-AF20-4906-94E8-EE6CCAAA592D}"/>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A15735BA-788A-4AAF-99A5-18A1C67C326E}"/>
              </a:ext>
            </a:extLst>
          </p:cNvPr>
          <p:cNvGrpSpPr/>
          <p:nvPr/>
        </p:nvGrpSpPr>
        <p:grpSpPr>
          <a:xfrm>
            <a:off x="1620289" y="2145283"/>
            <a:ext cx="316556" cy="196210"/>
            <a:chOff x="2175164" y="2452304"/>
            <a:chExt cx="543667" cy="325662"/>
          </a:xfrm>
        </p:grpSpPr>
        <p:cxnSp>
          <p:nvCxnSpPr>
            <p:cNvPr id="107" name="直接连接符 106">
              <a:extLst>
                <a:ext uri="{FF2B5EF4-FFF2-40B4-BE49-F238E27FC236}">
                  <a16:creationId xmlns:a16="http://schemas.microsoft.com/office/drawing/2014/main" id="{EF09EF14-C1A1-4ABC-A235-1974F5448C75}"/>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7EEB6E7B-C6B3-4485-8A9C-C142F5E91C83}"/>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7C7EB58-26BD-486B-A99A-8FE8FF1BBC1E}"/>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E32E073A-C8A8-44B5-B921-D7725A31DF87}"/>
              </a:ext>
            </a:extLst>
          </p:cNvPr>
          <p:cNvGrpSpPr/>
          <p:nvPr/>
        </p:nvGrpSpPr>
        <p:grpSpPr>
          <a:xfrm>
            <a:off x="1940281" y="2145283"/>
            <a:ext cx="316556" cy="196210"/>
            <a:chOff x="2175164" y="2452304"/>
            <a:chExt cx="543667" cy="325662"/>
          </a:xfrm>
        </p:grpSpPr>
        <p:cxnSp>
          <p:nvCxnSpPr>
            <p:cNvPr id="111" name="直接连接符 110">
              <a:extLst>
                <a:ext uri="{FF2B5EF4-FFF2-40B4-BE49-F238E27FC236}">
                  <a16:creationId xmlns:a16="http://schemas.microsoft.com/office/drawing/2014/main" id="{F176E8EA-3D99-477F-866E-087D3E86CD65}"/>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76E778E8-F967-4F6E-A655-09C17B17394C}"/>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908D30D-7CE8-4D09-A733-346200E5DBD4}"/>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14" name="组合 113">
            <a:extLst>
              <a:ext uri="{FF2B5EF4-FFF2-40B4-BE49-F238E27FC236}">
                <a16:creationId xmlns:a16="http://schemas.microsoft.com/office/drawing/2014/main" id="{231A8F79-3702-44CF-8105-24B3ECBB050A}"/>
              </a:ext>
            </a:extLst>
          </p:cNvPr>
          <p:cNvGrpSpPr/>
          <p:nvPr/>
        </p:nvGrpSpPr>
        <p:grpSpPr>
          <a:xfrm>
            <a:off x="2254225" y="2145282"/>
            <a:ext cx="316556" cy="196210"/>
            <a:chOff x="2175164" y="2452304"/>
            <a:chExt cx="543667" cy="325662"/>
          </a:xfrm>
        </p:grpSpPr>
        <p:cxnSp>
          <p:nvCxnSpPr>
            <p:cNvPr id="115" name="直接连接符 114">
              <a:extLst>
                <a:ext uri="{FF2B5EF4-FFF2-40B4-BE49-F238E27FC236}">
                  <a16:creationId xmlns:a16="http://schemas.microsoft.com/office/drawing/2014/main" id="{6B244D2A-0624-42F6-B473-5DD8047008DC}"/>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7731850-2EFD-4645-B45D-2E1A706FE196}"/>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AA67030E-22A3-4EA4-807E-B99360BB9AC4}"/>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814" name="组合 1813">
            <a:extLst>
              <a:ext uri="{FF2B5EF4-FFF2-40B4-BE49-F238E27FC236}">
                <a16:creationId xmlns:a16="http://schemas.microsoft.com/office/drawing/2014/main" id="{058EC533-777E-4B15-8E71-E2E25E9E4A8E}"/>
              </a:ext>
            </a:extLst>
          </p:cNvPr>
          <p:cNvGrpSpPr/>
          <p:nvPr/>
        </p:nvGrpSpPr>
        <p:grpSpPr>
          <a:xfrm>
            <a:off x="1946917" y="1798088"/>
            <a:ext cx="623863" cy="196210"/>
            <a:chOff x="4366333" y="1876044"/>
            <a:chExt cx="1071450" cy="325662"/>
          </a:xfrm>
        </p:grpSpPr>
        <p:cxnSp>
          <p:nvCxnSpPr>
            <p:cNvPr id="1802" name="直接连接符 1801">
              <a:extLst>
                <a:ext uri="{FF2B5EF4-FFF2-40B4-BE49-F238E27FC236}">
                  <a16:creationId xmlns:a16="http://schemas.microsoft.com/office/drawing/2014/main" id="{8397E8A8-137D-4C25-A84B-84F168B33DCC}"/>
                </a:ext>
              </a:extLst>
            </p:cNvPr>
            <p:cNvCxnSpPr/>
            <p:nvPr/>
          </p:nvCxnSpPr>
          <p:spPr>
            <a:xfrm flipV="1">
              <a:off x="5437783" y="187604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4" name="直接连接符 1803">
              <a:extLst>
                <a:ext uri="{FF2B5EF4-FFF2-40B4-BE49-F238E27FC236}">
                  <a16:creationId xmlns:a16="http://schemas.microsoft.com/office/drawing/2014/main" id="{35652505-EA68-44C3-8B9C-4EC8960F181D}"/>
                </a:ext>
              </a:extLst>
            </p:cNvPr>
            <p:cNvCxnSpPr/>
            <p:nvPr/>
          </p:nvCxnSpPr>
          <p:spPr>
            <a:xfrm flipV="1">
              <a:off x="4898603" y="1876044"/>
              <a:ext cx="53918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6" name="直接连接符 1805">
              <a:extLst>
                <a:ext uri="{FF2B5EF4-FFF2-40B4-BE49-F238E27FC236}">
                  <a16:creationId xmlns:a16="http://schemas.microsoft.com/office/drawing/2014/main" id="{7D249DB2-29FD-4DAD-9AF2-A5E21F1CAA06}"/>
                </a:ext>
              </a:extLst>
            </p:cNvPr>
            <p:cNvCxnSpPr/>
            <p:nvPr/>
          </p:nvCxnSpPr>
          <p:spPr>
            <a:xfrm flipV="1">
              <a:off x="4366333" y="1876044"/>
              <a:ext cx="1071450" cy="3210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8C17285C-B252-4D40-B8E6-31AE3A689CC9}"/>
              </a:ext>
            </a:extLst>
          </p:cNvPr>
          <p:cNvGrpSpPr/>
          <p:nvPr/>
        </p:nvGrpSpPr>
        <p:grpSpPr>
          <a:xfrm>
            <a:off x="1323054" y="1800858"/>
            <a:ext cx="623863" cy="196210"/>
            <a:chOff x="4366333" y="1876044"/>
            <a:chExt cx="1071450" cy="325662"/>
          </a:xfrm>
        </p:grpSpPr>
        <p:cxnSp>
          <p:nvCxnSpPr>
            <p:cNvPr id="126" name="直接连接符 125">
              <a:extLst>
                <a:ext uri="{FF2B5EF4-FFF2-40B4-BE49-F238E27FC236}">
                  <a16:creationId xmlns:a16="http://schemas.microsoft.com/office/drawing/2014/main" id="{ED4D5BBD-C024-42D2-8CD5-A8D80A99C1A0}"/>
                </a:ext>
              </a:extLst>
            </p:cNvPr>
            <p:cNvCxnSpPr/>
            <p:nvPr/>
          </p:nvCxnSpPr>
          <p:spPr>
            <a:xfrm flipV="1">
              <a:off x="5437783" y="187604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1260B492-88FD-403B-AD23-D2F1E2E2A78E}"/>
                </a:ext>
              </a:extLst>
            </p:cNvPr>
            <p:cNvCxnSpPr/>
            <p:nvPr/>
          </p:nvCxnSpPr>
          <p:spPr>
            <a:xfrm flipV="1">
              <a:off x="4898603" y="1876044"/>
              <a:ext cx="53918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0D40A1C-DCE7-418D-9831-9C1C4ED782D3}"/>
                </a:ext>
              </a:extLst>
            </p:cNvPr>
            <p:cNvCxnSpPr/>
            <p:nvPr/>
          </p:nvCxnSpPr>
          <p:spPr>
            <a:xfrm flipV="1">
              <a:off x="4366333" y="1876044"/>
              <a:ext cx="1071450" cy="3210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9C5255E4-E009-44A4-9C13-B4D133AFFAF6}"/>
              </a:ext>
            </a:extLst>
          </p:cNvPr>
          <p:cNvGrpSpPr/>
          <p:nvPr/>
        </p:nvGrpSpPr>
        <p:grpSpPr>
          <a:xfrm>
            <a:off x="679919" y="1799460"/>
            <a:ext cx="623863" cy="196210"/>
            <a:chOff x="4366333" y="1876044"/>
            <a:chExt cx="1071450" cy="325662"/>
          </a:xfrm>
        </p:grpSpPr>
        <p:cxnSp>
          <p:nvCxnSpPr>
            <p:cNvPr id="130" name="直接连接符 129">
              <a:extLst>
                <a:ext uri="{FF2B5EF4-FFF2-40B4-BE49-F238E27FC236}">
                  <a16:creationId xmlns:a16="http://schemas.microsoft.com/office/drawing/2014/main" id="{598AB910-EC06-423D-8A44-08D4AA6478B3}"/>
                </a:ext>
              </a:extLst>
            </p:cNvPr>
            <p:cNvCxnSpPr/>
            <p:nvPr/>
          </p:nvCxnSpPr>
          <p:spPr>
            <a:xfrm flipV="1">
              <a:off x="5437783" y="187604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C9E0CE18-E2BF-426E-B751-0DD145D71418}"/>
                </a:ext>
              </a:extLst>
            </p:cNvPr>
            <p:cNvCxnSpPr/>
            <p:nvPr/>
          </p:nvCxnSpPr>
          <p:spPr>
            <a:xfrm flipV="1">
              <a:off x="4898603" y="1876044"/>
              <a:ext cx="53918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CB095A40-1A13-4099-B285-1F00644416FB}"/>
                </a:ext>
              </a:extLst>
            </p:cNvPr>
            <p:cNvCxnSpPr/>
            <p:nvPr/>
          </p:nvCxnSpPr>
          <p:spPr>
            <a:xfrm flipV="1">
              <a:off x="4366333" y="1876044"/>
              <a:ext cx="1071450" cy="3210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816" name="直接连接符 1815">
            <a:extLst>
              <a:ext uri="{FF2B5EF4-FFF2-40B4-BE49-F238E27FC236}">
                <a16:creationId xmlns:a16="http://schemas.microsoft.com/office/drawing/2014/main" id="{6370D33D-1353-4C65-800C-7811B39D781B}"/>
              </a:ext>
            </a:extLst>
          </p:cNvPr>
          <p:cNvCxnSpPr>
            <a:cxnSpLocks/>
          </p:cNvCxnSpPr>
          <p:nvPr/>
        </p:nvCxnSpPr>
        <p:spPr>
          <a:xfrm flipV="1">
            <a:off x="2570780" y="1450892"/>
            <a:ext cx="0" cy="19621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8" name="直接连接符 1817">
            <a:extLst>
              <a:ext uri="{FF2B5EF4-FFF2-40B4-BE49-F238E27FC236}">
                <a16:creationId xmlns:a16="http://schemas.microsoft.com/office/drawing/2014/main" id="{94632A5B-F11B-425A-A3FA-DC5A85D6AF4C}"/>
              </a:ext>
            </a:extLst>
          </p:cNvPr>
          <p:cNvCxnSpPr>
            <a:cxnSpLocks/>
          </p:cNvCxnSpPr>
          <p:nvPr/>
        </p:nvCxnSpPr>
        <p:spPr>
          <a:xfrm flipV="1">
            <a:off x="1946917" y="1450892"/>
            <a:ext cx="623864" cy="19621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0" name="直接连接符 1819">
            <a:extLst>
              <a:ext uri="{FF2B5EF4-FFF2-40B4-BE49-F238E27FC236}">
                <a16:creationId xmlns:a16="http://schemas.microsoft.com/office/drawing/2014/main" id="{DB1FAC59-BA5A-4B3D-BC5F-92BACB1A96AF}"/>
              </a:ext>
            </a:extLst>
          </p:cNvPr>
          <p:cNvCxnSpPr>
            <a:cxnSpLocks/>
          </p:cNvCxnSpPr>
          <p:nvPr/>
        </p:nvCxnSpPr>
        <p:spPr>
          <a:xfrm flipV="1">
            <a:off x="1297707" y="1450892"/>
            <a:ext cx="1273073" cy="19344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45" name="Google Shape;1807;p28">
            <a:extLst>
              <a:ext uri="{FF2B5EF4-FFF2-40B4-BE49-F238E27FC236}">
                <a16:creationId xmlns:a16="http://schemas.microsoft.com/office/drawing/2014/main" id="{21138412-7F68-43DE-9133-C7E08308BBAC}"/>
              </a:ext>
            </a:extLst>
          </p:cNvPr>
          <p:cNvSpPr/>
          <p:nvPr/>
        </p:nvSpPr>
        <p:spPr>
          <a:xfrm>
            <a:off x="246840" y="3493600"/>
            <a:ext cx="2066687" cy="150984"/>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矩形 1828">
            <a:extLst>
              <a:ext uri="{FF2B5EF4-FFF2-40B4-BE49-F238E27FC236}">
                <a16:creationId xmlns:a16="http://schemas.microsoft.com/office/drawing/2014/main" id="{E457EAEC-7E06-462F-8771-96D9635B31B0}"/>
              </a:ext>
            </a:extLst>
          </p:cNvPr>
          <p:cNvSpPr/>
          <p:nvPr/>
        </p:nvSpPr>
        <p:spPr>
          <a:xfrm>
            <a:off x="3008146" y="3493600"/>
            <a:ext cx="154422"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grpSp>
        <p:nvGrpSpPr>
          <p:cNvPr id="1832" name="组合 1831">
            <a:extLst>
              <a:ext uri="{FF2B5EF4-FFF2-40B4-BE49-F238E27FC236}">
                <a16:creationId xmlns:a16="http://schemas.microsoft.com/office/drawing/2014/main" id="{0E0B274E-005B-4842-8175-036C747DC69F}"/>
              </a:ext>
            </a:extLst>
          </p:cNvPr>
          <p:cNvGrpSpPr/>
          <p:nvPr/>
        </p:nvGrpSpPr>
        <p:grpSpPr>
          <a:xfrm>
            <a:off x="2896257" y="2341492"/>
            <a:ext cx="2076759" cy="150984"/>
            <a:chOff x="2896257" y="2341492"/>
            <a:chExt cx="2076759" cy="150984"/>
          </a:xfrm>
        </p:grpSpPr>
        <p:sp>
          <p:nvSpPr>
            <p:cNvPr id="1825" name="矩形 1824">
              <a:extLst>
                <a:ext uri="{FF2B5EF4-FFF2-40B4-BE49-F238E27FC236}">
                  <a16:creationId xmlns:a16="http://schemas.microsoft.com/office/drawing/2014/main" id="{ABB09B75-A00D-4E7F-8A2A-45591E45C9A2}"/>
                </a:ext>
              </a:extLst>
            </p:cNvPr>
            <p:cNvSpPr/>
            <p:nvPr/>
          </p:nvSpPr>
          <p:spPr>
            <a:xfrm>
              <a:off x="2897503" y="2341492"/>
              <a:ext cx="2063429" cy="150984"/>
            </a:xfrm>
            <a:prstGeom prst="rect">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cxnSp>
          <p:nvCxnSpPr>
            <p:cNvPr id="146" name="Google Shape;1808;p28">
              <a:extLst>
                <a:ext uri="{FF2B5EF4-FFF2-40B4-BE49-F238E27FC236}">
                  <a16:creationId xmlns:a16="http://schemas.microsoft.com/office/drawing/2014/main" id="{A9E5C6E6-286A-45A1-8022-F1556D512862}"/>
                </a:ext>
              </a:extLst>
            </p:cNvPr>
            <p:cNvCxnSpPr>
              <a:cxnSpLocks/>
            </p:cNvCxnSpPr>
            <p:nvPr/>
          </p:nvCxnSpPr>
          <p:spPr>
            <a:xfrm flipH="1">
              <a:off x="30506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47" name="Google Shape;1809;p28">
              <a:extLst>
                <a:ext uri="{FF2B5EF4-FFF2-40B4-BE49-F238E27FC236}">
                  <a16:creationId xmlns:a16="http://schemas.microsoft.com/office/drawing/2014/main" id="{45599194-5BCF-46A7-9EAF-90D3D586E0A7}"/>
                </a:ext>
              </a:extLst>
            </p:cNvPr>
            <p:cNvCxnSpPr>
              <a:cxnSpLocks/>
            </p:cNvCxnSpPr>
            <p:nvPr/>
          </p:nvCxnSpPr>
          <p:spPr>
            <a:xfrm flipH="1">
              <a:off x="3211547"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48" name="Google Shape;1810;p28">
              <a:extLst>
                <a:ext uri="{FF2B5EF4-FFF2-40B4-BE49-F238E27FC236}">
                  <a16:creationId xmlns:a16="http://schemas.microsoft.com/office/drawing/2014/main" id="{0F869C16-211E-409C-A61E-789A8E366AF1}"/>
                </a:ext>
              </a:extLst>
            </p:cNvPr>
            <p:cNvCxnSpPr>
              <a:cxnSpLocks/>
            </p:cNvCxnSpPr>
            <p:nvPr/>
          </p:nvCxnSpPr>
          <p:spPr>
            <a:xfrm flipH="1">
              <a:off x="337241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49" name="Google Shape;1811;p28">
              <a:extLst>
                <a:ext uri="{FF2B5EF4-FFF2-40B4-BE49-F238E27FC236}">
                  <a16:creationId xmlns:a16="http://schemas.microsoft.com/office/drawing/2014/main" id="{28C7B1A8-4D6B-4F2F-8D9D-349DE1D12F9D}"/>
                </a:ext>
              </a:extLst>
            </p:cNvPr>
            <p:cNvCxnSpPr>
              <a:cxnSpLocks/>
            </p:cNvCxnSpPr>
            <p:nvPr/>
          </p:nvCxnSpPr>
          <p:spPr>
            <a:xfrm flipH="1">
              <a:off x="353328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0" name="Google Shape;1812;p28">
              <a:extLst>
                <a:ext uri="{FF2B5EF4-FFF2-40B4-BE49-F238E27FC236}">
                  <a16:creationId xmlns:a16="http://schemas.microsoft.com/office/drawing/2014/main" id="{6FB787DF-AABC-4037-9237-F64B5960D454}"/>
                </a:ext>
              </a:extLst>
            </p:cNvPr>
            <p:cNvCxnSpPr>
              <a:cxnSpLocks/>
            </p:cNvCxnSpPr>
            <p:nvPr/>
          </p:nvCxnSpPr>
          <p:spPr>
            <a:xfrm flipH="1">
              <a:off x="369415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1" name="Google Shape;1813;p28">
              <a:extLst>
                <a:ext uri="{FF2B5EF4-FFF2-40B4-BE49-F238E27FC236}">
                  <a16:creationId xmlns:a16="http://schemas.microsoft.com/office/drawing/2014/main" id="{7B17C12A-01F2-4F72-B72B-64C464BE9DEC}"/>
                </a:ext>
              </a:extLst>
            </p:cNvPr>
            <p:cNvCxnSpPr>
              <a:cxnSpLocks/>
            </p:cNvCxnSpPr>
            <p:nvPr/>
          </p:nvCxnSpPr>
          <p:spPr>
            <a:xfrm flipH="1">
              <a:off x="385502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2" name="Google Shape;1808;p28">
              <a:extLst>
                <a:ext uri="{FF2B5EF4-FFF2-40B4-BE49-F238E27FC236}">
                  <a16:creationId xmlns:a16="http://schemas.microsoft.com/office/drawing/2014/main" id="{637DB124-EBEC-46CC-ABFA-6F17D47A84EF}"/>
                </a:ext>
              </a:extLst>
            </p:cNvPr>
            <p:cNvCxnSpPr>
              <a:cxnSpLocks/>
            </p:cNvCxnSpPr>
            <p:nvPr/>
          </p:nvCxnSpPr>
          <p:spPr>
            <a:xfrm flipH="1">
              <a:off x="400780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3" name="Google Shape;1809;p28">
              <a:extLst>
                <a:ext uri="{FF2B5EF4-FFF2-40B4-BE49-F238E27FC236}">
                  <a16:creationId xmlns:a16="http://schemas.microsoft.com/office/drawing/2014/main" id="{69B3FC1A-4E57-42A7-89C9-97CA9916183F}"/>
                </a:ext>
              </a:extLst>
            </p:cNvPr>
            <p:cNvCxnSpPr>
              <a:cxnSpLocks/>
            </p:cNvCxnSpPr>
            <p:nvPr/>
          </p:nvCxnSpPr>
          <p:spPr>
            <a:xfrm flipH="1">
              <a:off x="416867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4" name="Google Shape;1810;p28">
              <a:extLst>
                <a:ext uri="{FF2B5EF4-FFF2-40B4-BE49-F238E27FC236}">
                  <a16:creationId xmlns:a16="http://schemas.microsoft.com/office/drawing/2014/main" id="{0C6CE8B6-AC27-4C79-9B18-4A65B238CD21}"/>
                </a:ext>
              </a:extLst>
            </p:cNvPr>
            <p:cNvCxnSpPr>
              <a:cxnSpLocks/>
            </p:cNvCxnSpPr>
            <p:nvPr/>
          </p:nvCxnSpPr>
          <p:spPr>
            <a:xfrm flipH="1">
              <a:off x="4329540"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5" name="Google Shape;1811;p28">
              <a:extLst>
                <a:ext uri="{FF2B5EF4-FFF2-40B4-BE49-F238E27FC236}">
                  <a16:creationId xmlns:a16="http://schemas.microsoft.com/office/drawing/2014/main" id="{431E2A80-CE09-481F-BC44-7D0679EAF9A3}"/>
                </a:ext>
              </a:extLst>
            </p:cNvPr>
            <p:cNvCxnSpPr>
              <a:cxnSpLocks/>
            </p:cNvCxnSpPr>
            <p:nvPr/>
          </p:nvCxnSpPr>
          <p:spPr>
            <a:xfrm flipH="1">
              <a:off x="4490409"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6" name="Google Shape;1812;p28">
              <a:extLst>
                <a:ext uri="{FF2B5EF4-FFF2-40B4-BE49-F238E27FC236}">
                  <a16:creationId xmlns:a16="http://schemas.microsoft.com/office/drawing/2014/main" id="{223026A9-A916-4020-9FE2-89AB292E99D6}"/>
                </a:ext>
              </a:extLst>
            </p:cNvPr>
            <p:cNvCxnSpPr>
              <a:cxnSpLocks/>
            </p:cNvCxnSpPr>
            <p:nvPr/>
          </p:nvCxnSpPr>
          <p:spPr>
            <a:xfrm flipH="1">
              <a:off x="46512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57" name="Google Shape;1813;p28">
              <a:extLst>
                <a:ext uri="{FF2B5EF4-FFF2-40B4-BE49-F238E27FC236}">
                  <a16:creationId xmlns:a16="http://schemas.microsoft.com/office/drawing/2014/main" id="{F2F8DA40-09BB-46FF-8932-172CA3AB2213}"/>
                </a:ext>
              </a:extLst>
            </p:cNvPr>
            <p:cNvCxnSpPr>
              <a:cxnSpLocks/>
            </p:cNvCxnSpPr>
            <p:nvPr/>
          </p:nvCxnSpPr>
          <p:spPr>
            <a:xfrm flipH="1">
              <a:off x="4812147" y="2341492"/>
              <a:ext cx="1629" cy="150984"/>
            </a:xfrm>
            <a:prstGeom prst="straightConnector1">
              <a:avLst/>
            </a:prstGeom>
            <a:noFill/>
            <a:ln w="9525" cap="flat" cmpd="sng">
              <a:solidFill>
                <a:srgbClr val="000000"/>
              </a:solidFill>
              <a:prstDash val="solid"/>
              <a:round/>
              <a:headEnd type="none" w="med" len="med"/>
              <a:tailEnd type="none" w="med" len="med"/>
            </a:ln>
          </p:spPr>
        </p:cxnSp>
        <p:sp>
          <p:nvSpPr>
            <p:cNvPr id="1826" name="矩形 1825">
              <a:extLst>
                <a:ext uri="{FF2B5EF4-FFF2-40B4-BE49-F238E27FC236}">
                  <a16:creationId xmlns:a16="http://schemas.microsoft.com/office/drawing/2014/main" id="{7C04C63C-1BD4-496E-8F1F-943FC5EFC0F0}"/>
                </a:ext>
              </a:extLst>
            </p:cNvPr>
            <p:cNvSpPr/>
            <p:nvPr/>
          </p:nvSpPr>
          <p:spPr>
            <a:xfrm>
              <a:off x="2896257" y="2341492"/>
              <a:ext cx="154422"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sp>
          <p:nvSpPr>
            <p:cNvPr id="1828" name="矩形 1827">
              <a:extLst>
                <a:ext uri="{FF2B5EF4-FFF2-40B4-BE49-F238E27FC236}">
                  <a16:creationId xmlns:a16="http://schemas.microsoft.com/office/drawing/2014/main" id="{B233EAF3-56B1-4762-94F0-A3213F95F466}"/>
                </a:ext>
              </a:extLst>
            </p:cNvPr>
            <p:cNvSpPr/>
            <p:nvPr/>
          </p:nvSpPr>
          <p:spPr>
            <a:xfrm>
              <a:off x="3050677" y="2341492"/>
              <a:ext cx="160937"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sp>
          <p:nvSpPr>
            <p:cNvPr id="1830" name="矩形 1829">
              <a:extLst>
                <a:ext uri="{FF2B5EF4-FFF2-40B4-BE49-F238E27FC236}">
                  <a16:creationId xmlns:a16="http://schemas.microsoft.com/office/drawing/2014/main" id="{DDA46A41-683D-4F76-8C9A-9E8594294F72}"/>
                </a:ext>
              </a:extLst>
            </p:cNvPr>
            <p:cNvSpPr/>
            <p:nvPr/>
          </p:nvSpPr>
          <p:spPr>
            <a:xfrm>
              <a:off x="4812148" y="2341492"/>
              <a:ext cx="160868" cy="150984"/>
            </a:xfrm>
            <a:prstGeom prst="rect">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grpSp>
      <p:sp>
        <p:nvSpPr>
          <p:cNvPr id="1831" name="矩形 1830">
            <a:extLst>
              <a:ext uri="{FF2B5EF4-FFF2-40B4-BE49-F238E27FC236}">
                <a16:creationId xmlns:a16="http://schemas.microsoft.com/office/drawing/2014/main" id="{59F17724-8BA6-4AEF-BE07-2B0D33DB02A8}"/>
              </a:ext>
            </a:extLst>
          </p:cNvPr>
          <p:cNvSpPr/>
          <p:nvPr/>
        </p:nvSpPr>
        <p:spPr>
          <a:xfrm>
            <a:off x="3533285" y="2933991"/>
            <a:ext cx="160868"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grpSp>
        <p:nvGrpSpPr>
          <p:cNvPr id="171" name="组合 170">
            <a:extLst>
              <a:ext uri="{FF2B5EF4-FFF2-40B4-BE49-F238E27FC236}">
                <a16:creationId xmlns:a16="http://schemas.microsoft.com/office/drawing/2014/main" id="{D6EDC831-3211-4A62-9853-1068B33B9652}"/>
              </a:ext>
            </a:extLst>
          </p:cNvPr>
          <p:cNvGrpSpPr/>
          <p:nvPr/>
        </p:nvGrpSpPr>
        <p:grpSpPr>
          <a:xfrm>
            <a:off x="2899787" y="1994298"/>
            <a:ext cx="2076759" cy="150984"/>
            <a:chOff x="2896257" y="2341492"/>
            <a:chExt cx="2076759" cy="150984"/>
          </a:xfrm>
        </p:grpSpPr>
        <p:sp>
          <p:nvSpPr>
            <p:cNvPr id="172" name="矩形 171">
              <a:extLst>
                <a:ext uri="{FF2B5EF4-FFF2-40B4-BE49-F238E27FC236}">
                  <a16:creationId xmlns:a16="http://schemas.microsoft.com/office/drawing/2014/main" id="{6E16498D-6C4F-4359-A3A9-2F8B90662004}"/>
                </a:ext>
              </a:extLst>
            </p:cNvPr>
            <p:cNvSpPr/>
            <p:nvPr/>
          </p:nvSpPr>
          <p:spPr>
            <a:xfrm>
              <a:off x="2897503" y="2341492"/>
              <a:ext cx="2063429" cy="150984"/>
            </a:xfrm>
            <a:prstGeom prst="rect">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cxnSp>
          <p:nvCxnSpPr>
            <p:cNvPr id="173" name="Google Shape;1808;p28">
              <a:extLst>
                <a:ext uri="{FF2B5EF4-FFF2-40B4-BE49-F238E27FC236}">
                  <a16:creationId xmlns:a16="http://schemas.microsoft.com/office/drawing/2014/main" id="{310A7A72-DE55-42CC-A16F-62A5EED1BF59}"/>
                </a:ext>
              </a:extLst>
            </p:cNvPr>
            <p:cNvCxnSpPr>
              <a:cxnSpLocks/>
            </p:cNvCxnSpPr>
            <p:nvPr/>
          </p:nvCxnSpPr>
          <p:spPr>
            <a:xfrm flipH="1">
              <a:off x="30506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4" name="Google Shape;1809;p28">
              <a:extLst>
                <a:ext uri="{FF2B5EF4-FFF2-40B4-BE49-F238E27FC236}">
                  <a16:creationId xmlns:a16="http://schemas.microsoft.com/office/drawing/2014/main" id="{C4F80DA7-AF78-4679-8538-0A004B192D9F}"/>
                </a:ext>
              </a:extLst>
            </p:cNvPr>
            <p:cNvCxnSpPr>
              <a:cxnSpLocks/>
            </p:cNvCxnSpPr>
            <p:nvPr/>
          </p:nvCxnSpPr>
          <p:spPr>
            <a:xfrm flipH="1">
              <a:off x="3211547"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5" name="Google Shape;1810;p28">
              <a:extLst>
                <a:ext uri="{FF2B5EF4-FFF2-40B4-BE49-F238E27FC236}">
                  <a16:creationId xmlns:a16="http://schemas.microsoft.com/office/drawing/2014/main" id="{041D0362-1891-4387-87B7-B389DFB1A56E}"/>
                </a:ext>
              </a:extLst>
            </p:cNvPr>
            <p:cNvCxnSpPr>
              <a:cxnSpLocks/>
            </p:cNvCxnSpPr>
            <p:nvPr/>
          </p:nvCxnSpPr>
          <p:spPr>
            <a:xfrm flipH="1">
              <a:off x="337241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6" name="Google Shape;1811;p28">
              <a:extLst>
                <a:ext uri="{FF2B5EF4-FFF2-40B4-BE49-F238E27FC236}">
                  <a16:creationId xmlns:a16="http://schemas.microsoft.com/office/drawing/2014/main" id="{E5E55B7A-DD2C-4192-8433-573D5FF35FFD}"/>
                </a:ext>
              </a:extLst>
            </p:cNvPr>
            <p:cNvCxnSpPr>
              <a:cxnSpLocks/>
            </p:cNvCxnSpPr>
            <p:nvPr/>
          </p:nvCxnSpPr>
          <p:spPr>
            <a:xfrm flipH="1">
              <a:off x="353328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7" name="Google Shape;1812;p28">
              <a:extLst>
                <a:ext uri="{FF2B5EF4-FFF2-40B4-BE49-F238E27FC236}">
                  <a16:creationId xmlns:a16="http://schemas.microsoft.com/office/drawing/2014/main" id="{568683ED-820A-442C-A582-AEB2926ADE49}"/>
                </a:ext>
              </a:extLst>
            </p:cNvPr>
            <p:cNvCxnSpPr>
              <a:cxnSpLocks/>
            </p:cNvCxnSpPr>
            <p:nvPr/>
          </p:nvCxnSpPr>
          <p:spPr>
            <a:xfrm flipH="1">
              <a:off x="369415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8" name="Google Shape;1813;p28">
              <a:extLst>
                <a:ext uri="{FF2B5EF4-FFF2-40B4-BE49-F238E27FC236}">
                  <a16:creationId xmlns:a16="http://schemas.microsoft.com/office/drawing/2014/main" id="{B2A97CF3-30F3-4238-89F4-7C0BDC7B1FA5}"/>
                </a:ext>
              </a:extLst>
            </p:cNvPr>
            <p:cNvCxnSpPr>
              <a:cxnSpLocks/>
            </p:cNvCxnSpPr>
            <p:nvPr/>
          </p:nvCxnSpPr>
          <p:spPr>
            <a:xfrm flipH="1">
              <a:off x="385502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79" name="Google Shape;1808;p28">
              <a:extLst>
                <a:ext uri="{FF2B5EF4-FFF2-40B4-BE49-F238E27FC236}">
                  <a16:creationId xmlns:a16="http://schemas.microsoft.com/office/drawing/2014/main" id="{125AED54-096D-41FF-9626-174ABA2E50F1}"/>
                </a:ext>
              </a:extLst>
            </p:cNvPr>
            <p:cNvCxnSpPr>
              <a:cxnSpLocks/>
            </p:cNvCxnSpPr>
            <p:nvPr/>
          </p:nvCxnSpPr>
          <p:spPr>
            <a:xfrm flipH="1">
              <a:off x="400780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80" name="Google Shape;1809;p28">
              <a:extLst>
                <a:ext uri="{FF2B5EF4-FFF2-40B4-BE49-F238E27FC236}">
                  <a16:creationId xmlns:a16="http://schemas.microsoft.com/office/drawing/2014/main" id="{5654D379-C4FE-4F18-95E0-387AE33F6400}"/>
                </a:ext>
              </a:extLst>
            </p:cNvPr>
            <p:cNvCxnSpPr>
              <a:cxnSpLocks/>
            </p:cNvCxnSpPr>
            <p:nvPr/>
          </p:nvCxnSpPr>
          <p:spPr>
            <a:xfrm flipH="1">
              <a:off x="416867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81" name="Google Shape;1810;p28">
              <a:extLst>
                <a:ext uri="{FF2B5EF4-FFF2-40B4-BE49-F238E27FC236}">
                  <a16:creationId xmlns:a16="http://schemas.microsoft.com/office/drawing/2014/main" id="{CA48233E-075A-4357-AD70-596800718EF4}"/>
                </a:ext>
              </a:extLst>
            </p:cNvPr>
            <p:cNvCxnSpPr>
              <a:cxnSpLocks/>
            </p:cNvCxnSpPr>
            <p:nvPr/>
          </p:nvCxnSpPr>
          <p:spPr>
            <a:xfrm flipH="1">
              <a:off x="4329540"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82" name="Google Shape;1811;p28">
              <a:extLst>
                <a:ext uri="{FF2B5EF4-FFF2-40B4-BE49-F238E27FC236}">
                  <a16:creationId xmlns:a16="http://schemas.microsoft.com/office/drawing/2014/main" id="{A95107A4-2642-4C1C-B47F-786A74006F6D}"/>
                </a:ext>
              </a:extLst>
            </p:cNvPr>
            <p:cNvCxnSpPr>
              <a:cxnSpLocks/>
            </p:cNvCxnSpPr>
            <p:nvPr/>
          </p:nvCxnSpPr>
          <p:spPr>
            <a:xfrm flipH="1">
              <a:off x="4490409"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83" name="Google Shape;1812;p28">
              <a:extLst>
                <a:ext uri="{FF2B5EF4-FFF2-40B4-BE49-F238E27FC236}">
                  <a16:creationId xmlns:a16="http://schemas.microsoft.com/office/drawing/2014/main" id="{7E860D27-647C-4764-B880-D67892EFF5C6}"/>
                </a:ext>
              </a:extLst>
            </p:cNvPr>
            <p:cNvCxnSpPr>
              <a:cxnSpLocks/>
            </p:cNvCxnSpPr>
            <p:nvPr/>
          </p:nvCxnSpPr>
          <p:spPr>
            <a:xfrm flipH="1">
              <a:off x="46512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84" name="Google Shape;1813;p28">
              <a:extLst>
                <a:ext uri="{FF2B5EF4-FFF2-40B4-BE49-F238E27FC236}">
                  <a16:creationId xmlns:a16="http://schemas.microsoft.com/office/drawing/2014/main" id="{42F24D91-67D3-4830-AC21-7410A96B30BF}"/>
                </a:ext>
              </a:extLst>
            </p:cNvPr>
            <p:cNvCxnSpPr>
              <a:cxnSpLocks/>
            </p:cNvCxnSpPr>
            <p:nvPr/>
          </p:nvCxnSpPr>
          <p:spPr>
            <a:xfrm flipH="1">
              <a:off x="4812147" y="2341492"/>
              <a:ext cx="1629" cy="150984"/>
            </a:xfrm>
            <a:prstGeom prst="straightConnector1">
              <a:avLst/>
            </a:prstGeom>
            <a:noFill/>
            <a:ln w="9525" cap="flat" cmpd="sng">
              <a:solidFill>
                <a:srgbClr val="000000"/>
              </a:solidFill>
              <a:prstDash val="solid"/>
              <a:round/>
              <a:headEnd type="none" w="med" len="med"/>
              <a:tailEnd type="none" w="med" len="med"/>
            </a:ln>
          </p:spPr>
        </p:cxnSp>
        <p:sp>
          <p:nvSpPr>
            <p:cNvPr id="185" name="矩形 184">
              <a:extLst>
                <a:ext uri="{FF2B5EF4-FFF2-40B4-BE49-F238E27FC236}">
                  <a16:creationId xmlns:a16="http://schemas.microsoft.com/office/drawing/2014/main" id="{BFFACB2F-86E7-4886-B007-3A16BAE771E5}"/>
                </a:ext>
              </a:extLst>
            </p:cNvPr>
            <p:cNvSpPr/>
            <p:nvPr/>
          </p:nvSpPr>
          <p:spPr>
            <a:xfrm>
              <a:off x="2896257" y="2341492"/>
              <a:ext cx="154422"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sp>
          <p:nvSpPr>
            <p:cNvPr id="186" name="矩形 185">
              <a:extLst>
                <a:ext uri="{FF2B5EF4-FFF2-40B4-BE49-F238E27FC236}">
                  <a16:creationId xmlns:a16="http://schemas.microsoft.com/office/drawing/2014/main" id="{75486A66-F669-4E0E-98B3-FA7785F9C6CE}"/>
                </a:ext>
              </a:extLst>
            </p:cNvPr>
            <p:cNvSpPr/>
            <p:nvPr/>
          </p:nvSpPr>
          <p:spPr>
            <a:xfrm>
              <a:off x="3050677" y="2341492"/>
              <a:ext cx="160937"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sp>
          <p:nvSpPr>
            <p:cNvPr id="187" name="矩形 186">
              <a:extLst>
                <a:ext uri="{FF2B5EF4-FFF2-40B4-BE49-F238E27FC236}">
                  <a16:creationId xmlns:a16="http://schemas.microsoft.com/office/drawing/2014/main" id="{0C692B38-327F-4B2D-81D4-101DB28E404D}"/>
                </a:ext>
              </a:extLst>
            </p:cNvPr>
            <p:cNvSpPr/>
            <p:nvPr/>
          </p:nvSpPr>
          <p:spPr>
            <a:xfrm>
              <a:off x="4812148" y="2341492"/>
              <a:ext cx="160868" cy="150984"/>
            </a:xfrm>
            <a:prstGeom prst="rect">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grpSp>
      <p:grpSp>
        <p:nvGrpSpPr>
          <p:cNvPr id="188" name="组合 187">
            <a:extLst>
              <a:ext uri="{FF2B5EF4-FFF2-40B4-BE49-F238E27FC236}">
                <a16:creationId xmlns:a16="http://schemas.microsoft.com/office/drawing/2014/main" id="{53B7454D-D563-4AC8-8AFD-D9A8D999FBA6}"/>
              </a:ext>
            </a:extLst>
          </p:cNvPr>
          <p:cNvGrpSpPr/>
          <p:nvPr/>
        </p:nvGrpSpPr>
        <p:grpSpPr>
          <a:xfrm>
            <a:off x="2900040" y="1647103"/>
            <a:ext cx="2076759" cy="150984"/>
            <a:chOff x="2896257" y="2341492"/>
            <a:chExt cx="2076759" cy="150984"/>
          </a:xfrm>
        </p:grpSpPr>
        <p:sp>
          <p:nvSpPr>
            <p:cNvPr id="189" name="矩形 188">
              <a:extLst>
                <a:ext uri="{FF2B5EF4-FFF2-40B4-BE49-F238E27FC236}">
                  <a16:creationId xmlns:a16="http://schemas.microsoft.com/office/drawing/2014/main" id="{2AB8BECA-81F2-42DD-893A-A50DA7730CB4}"/>
                </a:ext>
              </a:extLst>
            </p:cNvPr>
            <p:cNvSpPr/>
            <p:nvPr/>
          </p:nvSpPr>
          <p:spPr>
            <a:xfrm>
              <a:off x="2897503" y="2341492"/>
              <a:ext cx="2063429" cy="150984"/>
            </a:xfrm>
            <a:prstGeom prst="rect">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cxnSp>
          <p:nvCxnSpPr>
            <p:cNvPr id="190" name="Google Shape;1808;p28">
              <a:extLst>
                <a:ext uri="{FF2B5EF4-FFF2-40B4-BE49-F238E27FC236}">
                  <a16:creationId xmlns:a16="http://schemas.microsoft.com/office/drawing/2014/main" id="{9F11FF40-5AFE-4C37-ADA7-3EFE10191A6D}"/>
                </a:ext>
              </a:extLst>
            </p:cNvPr>
            <p:cNvCxnSpPr>
              <a:cxnSpLocks/>
            </p:cNvCxnSpPr>
            <p:nvPr/>
          </p:nvCxnSpPr>
          <p:spPr>
            <a:xfrm flipH="1">
              <a:off x="30506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1" name="Google Shape;1809;p28">
              <a:extLst>
                <a:ext uri="{FF2B5EF4-FFF2-40B4-BE49-F238E27FC236}">
                  <a16:creationId xmlns:a16="http://schemas.microsoft.com/office/drawing/2014/main" id="{F10AD99E-5393-4EB8-A0CE-B2C5691ED519}"/>
                </a:ext>
              </a:extLst>
            </p:cNvPr>
            <p:cNvCxnSpPr>
              <a:cxnSpLocks/>
            </p:cNvCxnSpPr>
            <p:nvPr/>
          </p:nvCxnSpPr>
          <p:spPr>
            <a:xfrm flipH="1">
              <a:off x="3211547"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2" name="Google Shape;1810;p28">
              <a:extLst>
                <a:ext uri="{FF2B5EF4-FFF2-40B4-BE49-F238E27FC236}">
                  <a16:creationId xmlns:a16="http://schemas.microsoft.com/office/drawing/2014/main" id="{23926093-2B20-4647-AA24-DA9E238F5736}"/>
                </a:ext>
              </a:extLst>
            </p:cNvPr>
            <p:cNvCxnSpPr>
              <a:cxnSpLocks/>
            </p:cNvCxnSpPr>
            <p:nvPr/>
          </p:nvCxnSpPr>
          <p:spPr>
            <a:xfrm flipH="1">
              <a:off x="337241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3" name="Google Shape;1811;p28">
              <a:extLst>
                <a:ext uri="{FF2B5EF4-FFF2-40B4-BE49-F238E27FC236}">
                  <a16:creationId xmlns:a16="http://schemas.microsoft.com/office/drawing/2014/main" id="{2DFB7B24-1DE8-4933-BCB0-DCEDDA6EE037}"/>
                </a:ext>
              </a:extLst>
            </p:cNvPr>
            <p:cNvCxnSpPr>
              <a:cxnSpLocks/>
            </p:cNvCxnSpPr>
            <p:nvPr/>
          </p:nvCxnSpPr>
          <p:spPr>
            <a:xfrm flipH="1">
              <a:off x="353328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4" name="Google Shape;1812;p28">
              <a:extLst>
                <a:ext uri="{FF2B5EF4-FFF2-40B4-BE49-F238E27FC236}">
                  <a16:creationId xmlns:a16="http://schemas.microsoft.com/office/drawing/2014/main" id="{8481B12C-A967-41B5-9A3E-5A516FAC655F}"/>
                </a:ext>
              </a:extLst>
            </p:cNvPr>
            <p:cNvCxnSpPr>
              <a:cxnSpLocks/>
            </p:cNvCxnSpPr>
            <p:nvPr/>
          </p:nvCxnSpPr>
          <p:spPr>
            <a:xfrm flipH="1">
              <a:off x="369415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5" name="Google Shape;1813;p28">
              <a:extLst>
                <a:ext uri="{FF2B5EF4-FFF2-40B4-BE49-F238E27FC236}">
                  <a16:creationId xmlns:a16="http://schemas.microsoft.com/office/drawing/2014/main" id="{2312FDF2-D8E4-454C-A4CA-3DF82B871723}"/>
                </a:ext>
              </a:extLst>
            </p:cNvPr>
            <p:cNvCxnSpPr>
              <a:cxnSpLocks/>
            </p:cNvCxnSpPr>
            <p:nvPr/>
          </p:nvCxnSpPr>
          <p:spPr>
            <a:xfrm flipH="1">
              <a:off x="385502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6" name="Google Shape;1808;p28">
              <a:extLst>
                <a:ext uri="{FF2B5EF4-FFF2-40B4-BE49-F238E27FC236}">
                  <a16:creationId xmlns:a16="http://schemas.microsoft.com/office/drawing/2014/main" id="{1B865344-2ED3-4B77-A15E-C584C0B1162A}"/>
                </a:ext>
              </a:extLst>
            </p:cNvPr>
            <p:cNvCxnSpPr>
              <a:cxnSpLocks/>
            </p:cNvCxnSpPr>
            <p:nvPr/>
          </p:nvCxnSpPr>
          <p:spPr>
            <a:xfrm flipH="1">
              <a:off x="400780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7" name="Google Shape;1809;p28">
              <a:extLst>
                <a:ext uri="{FF2B5EF4-FFF2-40B4-BE49-F238E27FC236}">
                  <a16:creationId xmlns:a16="http://schemas.microsoft.com/office/drawing/2014/main" id="{A17AC1C1-C10C-4E67-92DD-E11F4C754133}"/>
                </a:ext>
              </a:extLst>
            </p:cNvPr>
            <p:cNvCxnSpPr>
              <a:cxnSpLocks/>
            </p:cNvCxnSpPr>
            <p:nvPr/>
          </p:nvCxnSpPr>
          <p:spPr>
            <a:xfrm flipH="1">
              <a:off x="416867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8" name="Google Shape;1810;p28">
              <a:extLst>
                <a:ext uri="{FF2B5EF4-FFF2-40B4-BE49-F238E27FC236}">
                  <a16:creationId xmlns:a16="http://schemas.microsoft.com/office/drawing/2014/main" id="{AE4142F2-2642-4466-BECB-0632C79900C4}"/>
                </a:ext>
              </a:extLst>
            </p:cNvPr>
            <p:cNvCxnSpPr>
              <a:cxnSpLocks/>
            </p:cNvCxnSpPr>
            <p:nvPr/>
          </p:nvCxnSpPr>
          <p:spPr>
            <a:xfrm flipH="1">
              <a:off x="4329540"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199" name="Google Shape;1811;p28">
              <a:extLst>
                <a:ext uri="{FF2B5EF4-FFF2-40B4-BE49-F238E27FC236}">
                  <a16:creationId xmlns:a16="http://schemas.microsoft.com/office/drawing/2014/main" id="{BAFE7D29-16B2-4D3F-A7AC-3F086B2589FE}"/>
                </a:ext>
              </a:extLst>
            </p:cNvPr>
            <p:cNvCxnSpPr>
              <a:cxnSpLocks/>
            </p:cNvCxnSpPr>
            <p:nvPr/>
          </p:nvCxnSpPr>
          <p:spPr>
            <a:xfrm flipH="1">
              <a:off x="4490409"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00" name="Google Shape;1812;p28">
              <a:extLst>
                <a:ext uri="{FF2B5EF4-FFF2-40B4-BE49-F238E27FC236}">
                  <a16:creationId xmlns:a16="http://schemas.microsoft.com/office/drawing/2014/main" id="{858E0AD8-F14F-4584-9B3B-3A4DF814D966}"/>
                </a:ext>
              </a:extLst>
            </p:cNvPr>
            <p:cNvCxnSpPr>
              <a:cxnSpLocks/>
            </p:cNvCxnSpPr>
            <p:nvPr/>
          </p:nvCxnSpPr>
          <p:spPr>
            <a:xfrm flipH="1">
              <a:off x="46512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01" name="Google Shape;1813;p28">
              <a:extLst>
                <a:ext uri="{FF2B5EF4-FFF2-40B4-BE49-F238E27FC236}">
                  <a16:creationId xmlns:a16="http://schemas.microsoft.com/office/drawing/2014/main" id="{BCBB14B7-0373-427B-A36B-5CA696E09172}"/>
                </a:ext>
              </a:extLst>
            </p:cNvPr>
            <p:cNvCxnSpPr>
              <a:cxnSpLocks/>
            </p:cNvCxnSpPr>
            <p:nvPr/>
          </p:nvCxnSpPr>
          <p:spPr>
            <a:xfrm flipH="1">
              <a:off x="4812147" y="2341492"/>
              <a:ext cx="1629" cy="150984"/>
            </a:xfrm>
            <a:prstGeom prst="straightConnector1">
              <a:avLst/>
            </a:prstGeom>
            <a:noFill/>
            <a:ln w="9525" cap="flat" cmpd="sng">
              <a:solidFill>
                <a:srgbClr val="000000"/>
              </a:solidFill>
              <a:prstDash val="solid"/>
              <a:round/>
              <a:headEnd type="none" w="med" len="med"/>
              <a:tailEnd type="none" w="med" len="med"/>
            </a:ln>
          </p:spPr>
        </p:cxnSp>
        <p:sp>
          <p:nvSpPr>
            <p:cNvPr id="202" name="矩形 201">
              <a:extLst>
                <a:ext uri="{FF2B5EF4-FFF2-40B4-BE49-F238E27FC236}">
                  <a16:creationId xmlns:a16="http://schemas.microsoft.com/office/drawing/2014/main" id="{F2F39E13-5045-4D17-9AE3-0F0D6600BC09}"/>
                </a:ext>
              </a:extLst>
            </p:cNvPr>
            <p:cNvSpPr/>
            <p:nvPr/>
          </p:nvSpPr>
          <p:spPr>
            <a:xfrm>
              <a:off x="2896257" y="2341492"/>
              <a:ext cx="154422"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sp>
          <p:nvSpPr>
            <p:cNvPr id="203" name="矩形 202">
              <a:extLst>
                <a:ext uri="{FF2B5EF4-FFF2-40B4-BE49-F238E27FC236}">
                  <a16:creationId xmlns:a16="http://schemas.microsoft.com/office/drawing/2014/main" id="{443249D5-5E79-481D-AFCD-B8D37058016C}"/>
                </a:ext>
              </a:extLst>
            </p:cNvPr>
            <p:cNvSpPr/>
            <p:nvPr/>
          </p:nvSpPr>
          <p:spPr>
            <a:xfrm>
              <a:off x="3050677" y="2341492"/>
              <a:ext cx="160937"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sp>
          <p:nvSpPr>
            <p:cNvPr id="204" name="矩形 203">
              <a:extLst>
                <a:ext uri="{FF2B5EF4-FFF2-40B4-BE49-F238E27FC236}">
                  <a16:creationId xmlns:a16="http://schemas.microsoft.com/office/drawing/2014/main" id="{6B0C89D2-5D82-4CB6-A5E9-66FE75E63677}"/>
                </a:ext>
              </a:extLst>
            </p:cNvPr>
            <p:cNvSpPr/>
            <p:nvPr/>
          </p:nvSpPr>
          <p:spPr>
            <a:xfrm>
              <a:off x="4812148" y="2341492"/>
              <a:ext cx="160868" cy="150984"/>
            </a:xfrm>
            <a:prstGeom prst="rect">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grpSp>
      <p:grpSp>
        <p:nvGrpSpPr>
          <p:cNvPr id="205" name="组合 204">
            <a:extLst>
              <a:ext uri="{FF2B5EF4-FFF2-40B4-BE49-F238E27FC236}">
                <a16:creationId xmlns:a16="http://schemas.microsoft.com/office/drawing/2014/main" id="{7D1370AB-A7E2-4324-9D00-B50D8E330418}"/>
              </a:ext>
            </a:extLst>
          </p:cNvPr>
          <p:cNvGrpSpPr/>
          <p:nvPr/>
        </p:nvGrpSpPr>
        <p:grpSpPr>
          <a:xfrm>
            <a:off x="2905534" y="1299908"/>
            <a:ext cx="2076759" cy="150984"/>
            <a:chOff x="2896257" y="2341492"/>
            <a:chExt cx="2076759" cy="150984"/>
          </a:xfrm>
        </p:grpSpPr>
        <p:sp>
          <p:nvSpPr>
            <p:cNvPr id="206" name="矩形 205">
              <a:extLst>
                <a:ext uri="{FF2B5EF4-FFF2-40B4-BE49-F238E27FC236}">
                  <a16:creationId xmlns:a16="http://schemas.microsoft.com/office/drawing/2014/main" id="{F4AA9501-3609-43EE-994F-E3F0ECD9AF85}"/>
                </a:ext>
              </a:extLst>
            </p:cNvPr>
            <p:cNvSpPr/>
            <p:nvPr/>
          </p:nvSpPr>
          <p:spPr>
            <a:xfrm>
              <a:off x="2897503" y="2341492"/>
              <a:ext cx="2063429" cy="150984"/>
            </a:xfrm>
            <a:prstGeom prst="rect">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cxnSp>
          <p:nvCxnSpPr>
            <p:cNvPr id="207" name="Google Shape;1808;p28">
              <a:extLst>
                <a:ext uri="{FF2B5EF4-FFF2-40B4-BE49-F238E27FC236}">
                  <a16:creationId xmlns:a16="http://schemas.microsoft.com/office/drawing/2014/main" id="{B2D287A3-E687-4075-8D77-EBB2390DF727}"/>
                </a:ext>
              </a:extLst>
            </p:cNvPr>
            <p:cNvCxnSpPr>
              <a:cxnSpLocks/>
            </p:cNvCxnSpPr>
            <p:nvPr/>
          </p:nvCxnSpPr>
          <p:spPr>
            <a:xfrm flipH="1">
              <a:off x="30506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08" name="Google Shape;1809;p28">
              <a:extLst>
                <a:ext uri="{FF2B5EF4-FFF2-40B4-BE49-F238E27FC236}">
                  <a16:creationId xmlns:a16="http://schemas.microsoft.com/office/drawing/2014/main" id="{6CF4A762-FF55-41FD-9DCC-D138D744AC84}"/>
                </a:ext>
              </a:extLst>
            </p:cNvPr>
            <p:cNvCxnSpPr>
              <a:cxnSpLocks/>
            </p:cNvCxnSpPr>
            <p:nvPr/>
          </p:nvCxnSpPr>
          <p:spPr>
            <a:xfrm flipH="1">
              <a:off x="3211547"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09" name="Google Shape;1810;p28">
              <a:extLst>
                <a:ext uri="{FF2B5EF4-FFF2-40B4-BE49-F238E27FC236}">
                  <a16:creationId xmlns:a16="http://schemas.microsoft.com/office/drawing/2014/main" id="{D6C7E15F-D2D7-4D06-BBAE-0DB6AB287BDB}"/>
                </a:ext>
              </a:extLst>
            </p:cNvPr>
            <p:cNvCxnSpPr>
              <a:cxnSpLocks/>
            </p:cNvCxnSpPr>
            <p:nvPr/>
          </p:nvCxnSpPr>
          <p:spPr>
            <a:xfrm flipH="1">
              <a:off x="337241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0" name="Google Shape;1811;p28">
              <a:extLst>
                <a:ext uri="{FF2B5EF4-FFF2-40B4-BE49-F238E27FC236}">
                  <a16:creationId xmlns:a16="http://schemas.microsoft.com/office/drawing/2014/main" id="{98DD6F8C-B8C8-4923-BD04-7C5A855A76D7}"/>
                </a:ext>
              </a:extLst>
            </p:cNvPr>
            <p:cNvCxnSpPr>
              <a:cxnSpLocks/>
            </p:cNvCxnSpPr>
            <p:nvPr/>
          </p:nvCxnSpPr>
          <p:spPr>
            <a:xfrm flipH="1">
              <a:off x="3533285"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1" name="Google Shape;1812;p28">
              <a:extLst>
                <a:ext uri="{FF2B5EF4-FFF2-40B4-BE49-F238E27FC236}">
                  <a16:creationId xmlns:a16="http://schemas.microsoft.com/office/drawing/2014/main" id="{E9F2D000-ABD1-45F7-A4C2-948F5A8C77EF}"/>
                </a:ext>
              </a:extLst>
            </p:cNvPr>
            <p:cNvCxnSpPr>
              <a:cxnSpLocks/>
            </p:cNvCxnSpPr>
            <p:nvPr/>
          </p:nvCxnSpPr>
          <p:spPr>
            <a:xfrm flipH="1">
              <a:off x="369415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2" name="Google Shape;1813;p28">
              <a:extLst>
                <a:ext uri="{FF2B5EF4-FFF2-40B4-BE49-F238E27FC236}">
                  <a16:creationId xmlns:a16="http://schemas.microsoft.com/office/drawing/2014/main" id="{071BB20A-8638-4264-9309-9997271B8915}"/>
                </a:ext>
              </a:extLst>
            </p:cNvPr>
            <p:cNvCxnSpPr>
              <a:cxnSpLocks/>
            </p:cNvCxnSpPr>
            <p:nvPr/>
          </p:nvCxnSpPr>
          <p:spPr>
            <a:xfrm flipH="1">
              <a:off x="385502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3" name="Google Shape;1808;p28">
              <a:extLst>
                <a:ext uri="{FF2B5EF4-FFF2-40B4-BE49-F238E27FC236}">
                  <a16:creationId xmlns:a16="http://schemas.microsoft.com/office/drawing/2014/main" id="{30F57E8B-3793-41D3-925A-8D37ED646364}"/>
                </a:ext>
              </a:extLst>
            </p:cNvPr>
            <p:cNvCxnSpPr>
              <a:cxnSpLocks/>
            </p:cNvCxnSpPr>
            <p:nvPr/>
          </p:nvCxnSpPr>
          <p:spPr>
            <a:xfrm flipH="1">
              <a:off x="4007803"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4" name="Google Shape;1809;p28">
              <a:extLst>
                <a:ext uri="{FF2B5EF4-FFF2-40B4-BE49-F238E27FC236}">
                  <a16:creationId xmlns:a16="http://schemas.microsoft.com/office/drawing/2014/main" id="{2D1EFBE4-1574-4D38-81BA-FA8770B0F687}"/>
                </a:ext>
              </a:extLst>
            </p:cNvPr>
            <p:cNvCxnSpPr>
              <a:cxnSpLocks/>
            </p:cNvCxnSpPr>
            <p:nvPr/>
          </p:nvCxnSpPr>
          <p:spPr>
            <a:xfrm flipH="1">
              <a:off x="4168672"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5" name="Google Shape;1810;p28">
              <a:extLst>
                <a:ext uri="{FF2B5EF4-FFF2-40B4-BE49-F238E27FC236}">
                  <a16:creationId xmlns:a16="http://schemas.microsoft.com/office/drawing/2014/main" id="{A851C680-A229-4ECB-B0A8-6B4070FD5088}"/>
                </a:ext>
              </a:extLst>
            </p:cNvPr>
            <p:cNvCxnSpPr>
              <a:cxnSpLocks/>
            </p:cNvCxnSpPr>
            <p:nvPr/>
          </p:nvCxnSpPr>
          <p:spPr>
            <a:xfrm flipH="1">
              <a:off x="4329540"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6" name="Google Shape;1811;p28">
              <a:extLst>
                <a:ext uri="{FF2B5EF4-FFF2-40B4-BE49-F238E27FC236}">
                  <a16:creationId xmlns:a16="http://schemas.microsoft.com/office/drawing/2014/main" id="{14CB95D6-A7DC-4670-AB36-06FC95E68786}"/>
                </a:ext>
              </a:extLst>
            </p:cNvPr>
            <p:cNvCxnSpPr>
              <a:cxnSpLocks/>
            </p:cNvCxnSpPr>
            <p:nvPr/>
          </p:nvCxnSpPr>
          <p:spPr>
            <a:xfrm flipH="1">
              <a:off x="4490409"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7" name="Google Shape;1812;p28">
              <a:extLst>
                <a:ext uri="{FF2B5EF4-FFF2-40B4-BE49-F238E27FC236}">
                  <a16:creationId xmlns:a16="http://schemas.microsoft.com/office/drawing/2014/main" id="{012FA14D-F9C0-4C1C-B0C6-4A5E7BD9BFEF}"/>
                </a:ext>
              </a:extLst>
            </p:cNvPr>
            <p:cNvCxnSpPr>
              <a:cxnSpLocks/>
            </p:cNvCxnSpPr>
            <p:nvPr/>
          </p:nvCxnSpPr>
          <p:spPr>
            <a:xfrm flipH="1">
              <a:off x="4651278" y="2341492"/>
              <a:ext cx="1629" cy="150984"/>
            </a:xfrm>
            <a:prstGeom prst="straightConnector1">
              <a:avLst/>
            </a:prstGeom>
            <a:noFill/>
            <a:ln w="9525" cap="flat" cmpd="sng">
              <a:solidFill>
                <a:srgbClr val="000000"/>
              </a:solidFill>
              <a:prstDash val="solid"/>
              <a:round/>
              <a:headEnd type="none" w="med" len="med"/>
              <a:tailEnd type="none" w="med" len="med"/>
            </a:ln>
          </p:spPr>
        </p:cxnSp>
        <p:cxnSp>
          <p:nvCxnSpPr>
            <p:cNvPr id="218" name="Google Shape;1813;p28">
              <a:extLst>
                <a:ext uri="{FF2B5EF4-FFF2-40B4-BE49-F238E27FC236}">
                  <a16:creationId xmlns:a16="http://schemas.microsoft.com/office/drawing/2014/main" id="{C18899F6-EEFB-4CE3-A2E8-D2F88068C4CF}"/>
                </a:ext>
              </a:extLst>
            </p:cNvPr>
            <p:cNvCxnSpPr>
              <a:cxnSpLocks/>
            </p:cNvCxnSpPr>
            <p:nvPr/>
          </p:nvCxnSpPr>
          <p:spPr>
            <a:xfrm flipH="1">
              <a:off x="4812147" y="2341492"/>
              <a:ext cx="1629" cy="150984"/>
            </a:xfrm>
            <a:prstGeom prst="straightConnector1">
              <a:avLst/>
            </a:prstGeom>
            <a:noFill/>
            <a:ln w="9525" cap="flat" cmpd="sng">
              <a:solidFill>
                <a:srgbClr val="000000"/>
              </a:solidFill>
              <a:prstDash val="solid"/>
              <a:round/>
              <a:headEnd type="none" w="med" len="med"/>
              <a:tailEnd type="none" w="med" len="med"/>
            </a:ln>
          </p:spPr>
        </p:cxnSp>
        <p:sp>
          <p:nvSpPr>
            <p:cNvPr id="219" name="矩形 218">
              <a:extLst>
                <a:ext uri="{FF2B5EF4-FFF2-40B4-BE49-F238E27FC236}">
                  <a16:creationId xmlns:a16="http://schemas.microsoft.com/office/drawing/2014/main" id="{9A0F8128-FD7A-4751-A672-9F90E8D9661C}"/>
                </a:ext>
              </a:extLst>
            </p:cNvPr>
            <p:cNvSpPr/>
            <p:nvPr/>
          </p:nvSpPr>
          <p:spPr>
            <a:xfrm>
              <a:off x="2896257" y="2341492"/>
              <a:ext cx="154422"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sp>
          <p:nvSpPr>
            <p:cNvPr id="220" name="矩形 219">
              <a:extLst>
                <a:ext uri="{FF2B5EF4-FFF2-40B4-BE49-F238E27FC236}">
                  <a16:creationId xmlns:a16="http://schemas.microsoft.com/office/drawing/2014/main" id="{E50A148D-6F68-429C-8A31-C23880588A0F}"/>
                </a:ext>
              </a:extLst>
            </p:cNvPr>
            <p:cNvSpPr/>
            <p:nvPr/>
          </p:nvSpPr>
          <p:spPr>
            <a:xfrm>
              <a:off x="3050677" y="2341492"/>
              <a:ext cx="160937" cy="150984"/>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sp>
          <p:nvSpPr>
            <p:cNvPr id="221" name="矩形 220">
              <a:extLst>
                <a:ext uri="{FF2B5EF4-FFF2-40B4-BE49-F238E27FC236}">
                  <a16:creationId xmlns:a16="http://schemas.microsoft.com/office/drawing/2014/main" id="{B64CA49B-A0A5-4FD9-B052-9E084915A8D8}"/>
                </a:ext>
              </a:extLst>
            </p:cNvPr>
            <p:cNvSpPr/>
            <p:nvPr/>
          </p:nvSpPr>
          <p:spPr>
            <a:xfrm>
              <a:off x="4812148" y="2341492"/>
              <a:ext cx="160868" cy="150984"/>
            </a:xfrm>
            <a:prstGeom prst="rect">
              <a:avLst/>
            </a:prstGeom>
            <a:solidFill>
              <a:srgbClr val="00B0F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lang="zh-CN" altLang="en-US">
                <a:solidFill>
                  <a:srgbClr val="000000"/>
                </a:solidFill>
                <a:latin typeface="Arial"/>
                <a:cs typeface="Arial"/>
              </a:endParaRPr>
            </a:p>
          </p:txBody>
        </p:sp>
      </p:grpSp>
      <p:cxnSp>
        <p:nvCxnSpPr>
          <p:cNvPr id="222" name="直接连接符 221">
            <a:extLst>
              <a:ext uri="{FF2B5EF4-FFF2-40B4-BE49-F238E27FC236}">
                <a16:creationId xmlns:a16="http://schemas.microsoft.com/office/drawing/2014/main" id="{1FF063AC-E9B9-477B-B205-9C6DC63B04E2}"/>
              </a:ext>
            </a:extLst>
          </p:cNvPr>
          <p:cNvCxnSpPr>
            <a:cxnSpLocks/>
          </p:cNvCxnSpPr>
          <p:nvPr/>
        </p:nvCxnSpPr>
        <p:spPr>
          <a:xfrm flipV="1">
            <a:off x="4904306" y="1450892"/>
            <a:ext cx="0" cy="19621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7B46BD08-497F-4824-AE08-E95538513340}"/>
              </a:ext>
            </a:extLst>
          </p:cNvPr>
          <p:cNvCxnSpPr>
            <a:cxnSpLocks/>
          </p:cNvCxnSpPr>
          <p:nvPr/>
        </p:nvCxnSpPr>
        <p:spPr>
          <a:xfrm flipV="1">
            <a:off x="4259456" y="1450893"/>
            <a:ext cx="644851" cy="1934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6EA29ED6-8C59-4302-A9CC-72A26BFE146A}"/>
              </a:ext>
            </a:extLst>
          </p:cNvPr>
          <p:cNvCxnSpPr>
            <a:cxnSpLocks/>
          </p:cNvCxnSpPr>
          <p:nvPr/>
        </p:nvCxnSpPr>
        <p:spPr>
          <a:xfrm flipV="1">
            <a:off x="3614353" y="1450893"/>
            <a:ext cx="1289953" cy="1934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27B72DB3-E8BD-4F85-8F5E-94679A185068}"/>
              </a:ext>
            </a:extLst>
          </p:cNvPr>
          <p:cNvCxnSpPr/>
          <p:nvPr/>
        </p:nvCxnSpPr>
        <p:spPr>
          <a:xfrm flipV="1">
            <a:off x="4904306" y="1796702"/>
            <a:ext cx="0" cy="19621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07C45627-5410-4B93-8C54-16BFEDEA9BA7}"/>
              </a:ext>
            </a:extLst>
          </p:cNvPr>
          <p:cNvCxnSpPr>
            <a:cxnSpLocks/>
          </p:cNvCxnSpPr>
          <p:nvPr/>
        </p:nvCxnSpPr>
        <p:spPr>
          <a:xfrm flipV="1">
            <a:off x="4575193" y="1796702"/>
            <a:ext cx="329113" cy="20036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9AE23601-B200-4F65-98BC-BC7B3C52419D}"/>
              </a:ext>
            </a:extLst>
          </p:cNvPr>
          <p:cNvCxnSpPr>
            <a:cxnSpLocks/>
          </p:cNvCxnSpPr>
          <p:nvPr/>
        </p:nvCxnSpPr>
        <p:spPr>
          <a:xfrm flipV="1">
            <a:off x="4258866" y="1796702"/>
            <a:ext cx="645440" cy="19481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32" name="组合 231">
            <a:extLst>
              <a:ext uri="{FF2B5EF4-FFF2-40B4-BE49-F238E27FC236}">
                <a16:creationId xmlns:a16="http://schemas.microsoft.com/office/drawing/2014/main" id="{D2F9C866-AC4B-4E7E-AEC5-FDF596946E75}"/>
              </a:ext>
            </a:extLst>
          </p:cNvPr>
          <p:cNvGrpSpPr/>
          <p:nvPr/>
        </p:nvGrpSpPr>
        <p:grpSpPr>
          <a:xfrm>
            <a:off x="3633775" y="1799472"/>
            <a:ext cx="623863" cy="196210"/>
            <a:chOff x="4366333" y="1876044"/>
            <a:chExt cx="1071450" cy="325662"/>
          </a:xfrm>
        </p:grpSpPr>
        <p:cxnSp>
          <p:nvCxnSpPr>
            <p:cNvPr id="233" name="直接连接符 232">
              <a:extLst>
                <a:ext uri="{FF2B5EF4-FFF2-40B4-BE49-F238E27FC236}">
                  <a16:creationId xmlns:a16="http://schemas.microsoft.com/office/drawing/2014/main" id="{6623CF57-2AEE-4A45-8F61-C2F7606CA72C}"/>
                </a:ext>
              </a:extLst>
            </p:cNvPr>
            <p:cNvCxnSpPr/>
            <p:nvPr/>
          </p:nvCxnSpPr>
          <p:spPr>
            <a:xfrm flipV="1">
              <a:off x="5437783" y="187604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A540FA94-44A3-4CA8-A075-6F6A1A72860F}"/>
                </a:ext>
              </a:extLst>
            </p:cNvPr>
            <p:cNvCxnSpPr/>
            <p:nvPr/>
          </p:nvCxnSpPr>
          <p:spPr>
            <a:xfrm flipV="1">
              <a:off x="4898603" y="1876044"/>
              <a:ext cx="53918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106BF816-D52B-4189-B6DB-33FB8F7C574F}"/>
                </a:ext>
              </a:extLst>
            </p:cNvPr>
            <p:cNvCxnSpPr/>
            <p:nvPr/>
          </p:nvCxnSpPr>
          <p:spPr>
            <a:xfrm flipV="1">
              <a:off x="4366333" y="1876044"/>
              <a:ext cx="1071450" cy="3210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36" name="组合 235">
            <a:extLst>
              <a:ext uri="{FF2B5EF4-FFF2-40B4-BE49-F238E27FC236}">
                <a16:creationId xmlns:a16="http://schemas.microsoft.com/office/drawing/2014/main" id="{08B7CFC7-9A0C-4BC6-B3B0-341237204693}"/>
              </a:ext>
            </a:extLst>
          </p:cNvPr>
          <p:cNvGrpSpPr/>
          <p:nvPr/>
        </p:nvGrpSpPr>
        <p:grpSpPr>
          <a:xfrm>
            <a:off x="2990640" y="1798074"/>
            <a:ext cx="623863" cy="196210"/>
            <a:chOff x="4366333" y="1876044"/>
            <a:chExt cx="1071450" cy="325662"/>
          </a:xfrm>
        </p:grpSpPr>
        <p:cxnSp>
          <p:nvCxnSpPr>
            <p:cNvPr id="237" name="直接连接符 236">
              <a:extLst>
                <a:ext uri="{FF2B5EF4-FFF2-40B4-BE49-F238E27FC236}">
                  <a16:creationId xmlns:a16="http://schemas.microsoft.com/office/drawing/2014/main" id="{A0A4D6DB-32BD-4986-B716-ADC24006D673}"/>
                </a:ext>
              </a:extLst>
            </p:cNvPr>
            <p:cNvCxnSpPr/>
            <p:nvPr/>
          </p:nvCxnSpPr>
          <p:spPr>
            <a:xfrm flipV="1">
              <a:off x="5437783" y="187604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FDAAD04F-DB89-43F6-9D14-D8401E458AE6}"/>
                </a:ext>
              </a:extLst>
            </p:cNvPr>
            <p:cNvCxnSpPr/>
            <p:nvPr/>
          </p:nvCxnSpPr>
          <p:spPr>
            <a:xfrm flipV="1">
              <a:off x="4898603" y="1876044"/>
              <a:ext cx="53918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7EA375C5-1145-47CE-969D-BAE338025B9C}"/>
                </a:ext>
              </a:extLst>
            </p:cNvPr>
            <p:cNvCxnSpPr/>
            <p:nvPr/>
          </p:nvCxnSpPr>
          <p:spPr>
            <a:xfrm flipV="1">
              <a:off x="4366333" y="1876044"/>
              <a:ext cx="1071450" cy="32106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42" name="组合 241">
            <a:extLst>
              <a:ext uri="{FF2B5EF4-FFF2-40B4-BE49-F238E27FC236}">
                <a16:creationId xmlns:a16="http://schemas.microsoft.com/office/drawing/2014/main" id="{738595B0-BFF7-4FB9-90B5-01927F1DC9EA}"/>
              </a:ext>
            </a:extLst>
          </p:cNvPr>
          <p:cNvGrpSpPr/>
          <p:nvPr/>
        </p:nvGrpSpPr>
        <p:grpSpPr>
          <a:xfrm>
            <a:off x="3004290" y="2141113"/>
            <a:ext cx="316556" cy="196210"/>
            <a:chOff x="2175164" y="2452304"/>
            <a:chExt cx="543667" cy="325662"/>
          </a:xfrm>
        </p:grpSpPr>
        <p:cxnSp>
          <p:nvCxnSpPr>
            <p:cNvPr id="243" name="直接连接符 242">
              <a:extLst>
                <a:ext uri="{FF2B5EF4-FFF2-40B4-BE49-F238E27FC236}">
                  <a16:creationId xmlns:a16="http://schemas.microsoft.com/office/drawing/2014/main" id="{3D25339B-52B7-4B58-899D-8BEEC9B4FB64}"/>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0AFC46D0-7F26-45CF-AF58-E1CB8381AB54}"/>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309273CE-5E8D-47DA-8D48-882D6179D975}"/>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46" name="组合 245">
            <a:extLst>
              <a:ext uri="{FF2B5EF4-FFF2-40B4-BE49-F238E27FC236}">
                <a16:creationId xmlns:a16="http://schemas.microsoft.com/office/drawing/2014/main" id="{087B0B5C-A727-4186-9CB1-626AF1F7A3B7}"/>
              </a:ext>
            </a:extLst>
          </p:cNvPr>
          <p:cNvGrpSpPr/>
          <p:nvPr/>
        </p:nvGrpSpPr>
        <p:grpSpPr>
          <a:xfrm>
            <a:off x="3317989" y="2141113"/>
            <a:ext cx="316556" cy="196210"/>
            <a:chOff x="2175164" y="2452304"/>
            <a:chExt cx="543667" cy="325662"/>
          </a:xfrm>
        </p:grpSpPr>
        <p:cxnSp>
          <p:nvCxnSpPr>
            <p:cNvPr id="247" name="直接连接符 246">
              <a:extLst>
                <a:ext uri="{FF2B5EF4-FFF2-40B4-BE49-F238E27FC236}">
                  <a16:creationId xmlns:a16="http://schemas.microsoft.com/office/drawing/2014/main" id="{578F62B3-F66A-4C17-AF4E-ABF1265970EF}"/>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84BC1037-03C0-4147-8B1E-CD3EBEA5E43B}"/>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DEE6DF1E-E925-4184-ACFB-CCB22A9E083A}"/>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50" name="组合 249">
            <a:extLst>
              <a:ext uri="{FF2B5EF4-FFF2-40B4-BE49-F238E27FC236}">
                <a16:creationId xmlns:a16="http://schemas.microsoft.com/office/drawing/2014/main" id="{195D740A-061A-4675-BB74-80396384F422}"/>
              </a:ext>
            </a:extLst>
          </p:cNvPr>
          <p:cNvGrpSpPr/>
          <p:nvPr/>
        </p:nvGrpSpPr>
        <p:grpSpPr>
          <a:xfrm>
            <a:off x="3632677" y="2141113"/>
            <a:ext cx="316556" cy="196210"/>
            <a:chOff x="2175164" y="2452304"/>
            <a:chExt cx="543667" cy="325662"/>
          </a:xfrm>
        </p:grpSpPr>
        <p:cxnSp>
          <p:nvCxnSpPr>
            <p:cNvPr id="251" name="直接连接符 250">
              <a:extLst>
                <a:ext uri="{FF2B5EF4-FFF2-40B4-BE49-F238E27FC236}">
                  <a16:creationId xmlns:a16="http://schemas.microsoft.com/office/drawing/2014/main" id="{C449923D-6E0C-421C-B4E2-DB8968CAFB42}"/>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064A6087-BF49-4A87-A739-5D2797A9B56B}"/>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999DE164-A185-4987-9FF4-75BD67AC66E3}"/>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54" name="组合 253">
            <a:extLst>
              <a:ext uri="{FF2B5EF4-FFF2-40B4-BE49-F238E27FC236}">
                <a16:creationId xmlns:a16="http://schemas.microsoft.com/office/drawing/2014/main" id="{4C0A76DB-7C91-4767-8620-1CAEB0AF9105}"/>
              </a:ext>
            </a:extLst>
          </p:cNvPr>
          <p:cNvGrpSpPr/>
          <p:nvPr/>
        </p:nvGrpSpPr>
        <p:grpSpPr>
          <a:xfrm>
            <a:off x="3953493" y="2141113"/>
            <a:ext cx="316556" cy="196210"/>
            <a:chOff x="2175164" y="2452304"/>
            <a:chExt cx="543667" cy="325662"/>
          </a:xfrm>
        </p:grpSpPr>
        <p:cxnSp>
          <p:nvCxnSpPr>
            <p:cNvPr id="255" name="直接连接符 254">
              <a:extLst>
                <a:ext uri="{FF2B5EF4-FFF2-40B4-BE49-F238E27FC236}">
                  <a16:creationId xmlns:a16="http://schemas.microsoft.com/office/drawing/2014/main" id="{3B071343-E35A-4EFD-87B9-2C2B4E7E33AA}"/>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B65938A6-B744-44B6-A5A8-B9CCB2D50807}"/>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26FEBFA6-0120-45A7-A335-31E2D168DF87}"/>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58" name="组合 257">
            <a:extLst>
              <a:ext uri="{FF2B5EF4-FFF2-40B4-BE49-F238E27FC236}">
                <a16:creationId xmlns:a16="http://schemas.microsoft.com/office/drawing/2014/main" id="{9350A2F7-F665-484F-A389-D06121512287}"/>
              </a:ext>
            </a:extLst>
          </p:cNvPr>
          <p:cNvGrpSpPr/>
          <p:nvPr/>
        </p:nvGrpSpPr>
        <p:grpSpPr>
          <a:xfrm>
            <a:off x="4273485" y="2141113"/>
            <a:ext cx="316556" cy="196210"/>
            <a:chOff x="2175164" y="2452304"/>
            <a:chExt cx="543667" cy="325662"/>
          </a:xfrm>
        </p:grpSpPr>
        <p:cxnSp>
          <p:nvCxnSpPr>
            <p:cNvPr id="259" name="直接连接符 258">
              <a:extLst>
                <a:ext uri="{FF2B5EF4-FFF2-40B4-BE49-F238E27FC236}">
                  <a16:creationId xmlns:a16="http://schemas.microsoft.com/office/drawing/2014/main" id="{43DAB9D5-BC94-4182-813F-CBB6F18B7353}"/>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1F843891-EE34-4414-818C-5A29250158AF}"/>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52134013-1F70-4ED5-8947-D9AA9F13E9CE}"/>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62" name="组合 261">
            <a:extLst>
              <a:ext uri="{FF2B5EF4-FFF2-40B4-BE49-F238E27FC236}">
                <a16:creationId xmlns:a16="http://schemas.microsoft.com/office/drawing/2014/main" id="{0D8B60EB-187D-4760-9265-935180E9201D}"/>
              </a:ext>
            </a:extLst>
          </p:cNvPr>
          <p:cNvGrpSpPr/>
          <p:nvPr/>
        </p:nvGrpSpPr>
        <p:grpSpPr>
          <a:xfrm>
            <a:off x="4587429" y="2141112"/>
            <a:ext cx="316556" cy="196210"/>
            <a:chOff x="2175164" y="2452304"/>
            <a:chExt cx="543667" cy="325662"/>
          </a:xfrm>
        </p:grpSpPr>
        <p:cxnSp>
          <p:nvCxnSpPr>
            <p:cNvPr id="263" name="直接连接符 262">
              <a:extLst>
                <a:ext uri="{FF2B5EF4-FFF2-40B4-BE49-F238E27FC236}">
                  <a16:creationId xmlns:a16="http://schemas.microsoft.com/office/drawing/2014/main" id="{85AE3E27-1AB6-4D9E-ACF0-8F8C40FC51AF}"/>
                </a:ext>
              </a:extLst>
            </p:cNvPr>
            <p:cNvCxnSpPr/>
            <p:nvPr/>
          </p:nvCxnSpPr>
          <p:spPr>
            <a:xfrm flipV="1">
              <a:off x="2175164" y="2452304"/>
              <a:ext cx="53570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E58CC9DF-E076-4817-B677-B27ECB01A609}"/>
                </a:ext>
              </a:extLst>
            </p:cNvPr>
            <p:cNvCxnSpPr/>
            <p:nvPr/>
          </p:nvCxnSpPr>
          <p:spPr>
            <a:xfrm flipV="1">
              <a:off x="2449492" y="2452304"/>
              <a:ext cx="269339"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F03A5C03-EDCE-4F3C-99BC-6AE6000B4343}"/>
                </a:ext>
              </a:extLst>
            </p:cNvPr>
            <p:cNvCxnSpPr/>
            <p:nvPr/>
          </p:nvCxnSpPr>
          <p:spPr>
            <a:xfrm flipV="1">
              <a:off x="2712946" y="2452304"/>
              <a:ext cx="0" cy="3256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grpSp>
        <p:nvGrpSpPr>
          <p:cNvPr id="1818" name="Google Shape;1818;p29"/>
          <p:cNvGrpSpPr/>
          <p:nvPr/>
        </p:nvGrpSpPr>
        <p:grpSpPr>
          <a:xfrm>
            <a:off x="3119959" y="1208621"/>
            <a:ext cx="2909808" cy="2697508"/>
            <a:chOff x="2854300" y="1168125"/>
            <a:chExt cx="2904000" cy="2668950"/>
          </a:xfrm>
        </p:grpSpPr>
        <p:sp>
          <p:nvSpPr>
            <p:cNvPr id="1819" name="Google Shape;1819;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61"/>
        <p:cNvGrpSpPr/>
        <p:nvPr/>
      </p:nvGrpSpPr>
      <p:grpSpPr>
        <a:xfrm>
          <a:off x="0" y="0"/>
          <a:ext cx="0" cy="0"/>
          <a:chOff x="0" y="0"/>
          <a:chExt cx="0" cy="0"/>
        </a:xfrm>
      </p:grpSpPr>
      <p:grpSp>
        <p:nvGrpSpPr>
          <p:cNvPr id="17" name="组合 16">
            <a:extLst>
              <a:ext uri="{FF2B5EF4-FFF2-40B4-BE49-F238E27FC236}">
                <a16:creationId xmlns:a16="http://schemas.microsoft.com/office/drawing/2014/main" id="{8EFAA23A-86C6-4E54-ACAC-27ADEF7E32B9}"/>
              </a:ext>
            </a:extLst>
          </p:cNvPr>
          <p:cNvGrpSpPr/>
          <p:nvPr/>
        </p:nvGrpSpPr>
        <p:grpSpPr>
          <a:xfrm rot="5400000">
            <a:off x="4789862" y="259962"/>
            <a:ext cx="1325826" cy="5800950"/>
            <a:chOff x="4789862" y="259962"/>
            <a:chExt cx="1325826" cy="5800950"/>
          </a:xfrm>
        </p:grpSpPr>
        <p:sp>
          <p:nvSpPr>
            <p:cNvPr id="4162" name="Google Shape;4162;p63"/>
            <p:cNvSpPr/>
            <p:nvPr/>
          </p:nvSpPr>
          <p:spPr>
            <a:xfrm>
              <a:off x="5065688" y="259962"/>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cs typeface="Arial"/>
                  <a:sym typeface="Arial"/>
                </a:rPr>
                <a:t>Input</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4163" name="Google Shape;4163;p63"/>
            <p:cNvSpPr/>
            <p:nvPr/>
          </p:nvSpPr>
          <p:spPr>
            <a:xfrm>
              <a:off x="5065688" y="701712"/>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cs typeface="Arial"/>
                  <a:sym typeface="Arial"/>
                </a:rPr>
                <a:t>1x11 conv</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cxnSp>
          <p:nvCxnSpPr>
            <p:cNvPr id="4164" name="Google Shape;4164;p63"/>
            <p:cNvCxnSpPr>
              <a:cxnSpLocks/>
              <a:stCxn id="4165" idx="0"/>
              <a:endCxn id="4163" idx="2"/>
            </p:cNvCxnSpPr>
            <p:nvPr/>
          </p:nvCxnSpPr>
          <p:spPr>
            <a:xfrm rot="16200000">
              <a:off x="5507288" y="1060062"/>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4166" name="Google Shape;4166;p63"/>
            <p:cNvCxnSpPr>
              <a:cxnSpLocks/>
              <a:stCxn id="4163" idx="0"/>
              <a:endCxn id="4162" idx="2"/>
            </p:cNvCxnSpPr>
            <p:nvPr/>
          </p:nvCxnSpPr>
          <p:spPr>
            <a:xfrm rot="16200000">
              <a:off x="5507288" y="618312"/>
              <a:ext cx="166800" cy="0"/>
            </a:xfrm>
            <a:prstGeom prst="straightConnector1">
              <a:avLst/>
            </a:prstGeom>
            <a:noFill/>
            <a:ln w="9525" cap="flat" cmpd="sng">
              <a:solidFill>
                <a:schemeClr val="dk2"/>
              </a:solidFill>
              <a:prstDash val="solid"/>
              <a:round/>
              <a:headEnd type="triangle" w="med" len="med"/>
              <a:tailEnd type="none" w="med" len="med"/>
            </a:ln>
          </p:spPr>
        </p:cxnSp>
        <p:sp>
          <p:nvSpPr>
            <p:cNvPr id="4165" name="Google Shape;4165;p63"/>
            <p:cNvSpPr/>
            <p:nvPr/>
          </p:nvSpPr>
          <p:spPr>
            <a:xfrm>
              <a:off x="5065688" y="1143462"/>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dirty="0">
                  <a:ln>
                    <a:noFill/>
                  </a:ln>
                  <a:solidFill>
                    <a:srgbClr val="000000"/>
                  </a:solidFill>
                  <a:effectLst/>
                  <a:uLnTx/>
                  <a:uFillTx/>
                  <a:latin typeface="Arial"/>
                  <a:cs typeface="Arial"/>
                  <a:sym typeface="Arial"/>
                </a:rPr>
                <a:t>1x11 conv</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167" name="Google Shape;4167;p63"/>
            <p:cNvSpPr/>
            <p:nvPr/>
          </p:nvSpPr>
          <p:spPr>
            <a:xfrm>
              <a:off x="5065688" y="15852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cs typeface="Arial"/>
                  <a:sym typeface="Arial"/>
                </a:rPr>
                <a:t>Inception 1</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4168" name="Google Shape;4168;p63"/>
            <p:cNvSpPr/>
            <p:nvPr/>
          </p:nvSpPr>
          <p:spPr>
            <a:xfrm>
              <a:off x="5065688" y="21936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cs typeface="Arial"/>
                  <a:sym typeface="Arial"/>
                </a:rPr>
                <a:t>Inception 2</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4169" name="Google Shape;4169;p63"/>
            <p:cNvSpPr/>
            <p:nvPr/>
          </p:nvSpPr>
          <p:spPr>
            <a:xfrm>
              <a:off x="5065688" y="4018812"/>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cs typeface="Arial"/>
                  <a:sym typeface="Arial"/>
                </a:rPr>
                <a:t>1x7 conv</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4170" name="Google Shape;4170;p63"/>
            <p:cNvSpPr/>
            <p:nvPr/>
          </p:nvSpPr>
          <p:spPr>
            <a:xfrm>
              <a:off x="5065688" y="4460562"/>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cs typeface="Arial"/>
                  <a:sym typeface="Arial"/>
                </a:rPr>
                <a:t>1x7 conv</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4171" name="Google Shape;4171;p63"/>
            <p:cNvSpPr/>
            <p:nvPr/>
          </p:nvSpPr>
          <p:spPr>
            <a:xfrm>
              <a:off x="5065688" y="4902312"/>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cs typeface="Arial"/>
                  <a:sym typeface="Arial"/>
                </a:rPr>
                <a:t>FC</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4172" name="Google Shape;4172;p63"/>
            <p:cNvSpPr/>
            <p:nvPr/>
          </p:nvSpPr>
          <p:spPr>
            <a:xfrm>
              <a:off x="5065688" y="5344062"/>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cs typeface="Arial"/>
                  <a:sym typeface="Arial"/>
                </a:rPr>
                <a:t>FC</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4173" name="Google Shape;4173;p63"/>
            <p:cNvSpPr/>
            <p:nvPr/>
          </p:nvSpPr>
          <p:spPr>
            <a:xfrm>
              <a:off x="5065688" y="5785812"/>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cs typeface="Arial"/>
                  <a:sym typeface="Arial"/>
                </a:rPr>
                <a:t>Output</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cxnSp>
          <p:nvCxnSpPr>
            <p:cNvPr id="4174" name="Google Shape;4174;p63"/>
            <p:cNvCxnSpPr>
              <a:cxnSpLocks/>
              <a:stCxn id="4165" idx="2"/>
              <a:endCxn id="4167" idx="0"/>
            </p:cNvCxnSpPr>
            <p:nvPr/>
          </p:nvCxnSpPr>
          <p:spPr>
            <a:xfrm rot="5400000">
              <a:off x="5507438" y="1501812"/>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4175" name="Google Shape;4175;p63"/>
            <p:cNvCxnSpPr>
              <a:cxnSpLocks/>
              <a:stCxn id="4167" idx="2"/>
              <a:endCxn id="4168" idx="0"/>
            </p:cNvCxnSpPr>
            <p:nvPr/>
          </p:nvCxnSpPr>
          <p:spPr>
            <a:xfrm rot="5400000">
              <a:off x="5424038" y="20269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4176" name="Google Shape;4176;p63"/>
            <p:cNvCxnSpPr>
              <a:cxnSpLocks/>
              <a:stCxn id="4177" idx="2"/>
              <a:endCxn id="4169" idx="0"/>
            </p:cNvCxnSpPr>
            <p:nvPr/>
          </p:nvCxnSpPr>
          <p:spPr>
            <a:xfrm rot="5400000">
              <a:off x="5424038" y="38521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4178" name="Google Shape;4178;p63"/>
            <p:cNvCxnSpPr>
              <a:cxnSpLocks/>
              <a:stCxn id="4169" idx="2"/>
              <a:endCxn id="4170" idx="0"/>
            </p:cNvCxnSpPr>
            <p:nvPr/>
          </p:nvCxnSpPr>
          <p:spPr>
            <a:xfrm rot="5400000">
              <a:off x="5507438" y="4377162"/>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4179" name="Google Shape;4179;p63"/>
            <p:cNvCxnSpPr>
              <a:cxnSpLocks/>
              <a:stCxn id="4170" idx="2"/>
              <a:endCxn id="4171" idx="0"/>
            </p:cNvCxnSpPr>
            <p:nvPr/>
          </p:nvCxnSpPr>
          <p:spPr>
            <a:xfrm rot="5400000">
              <a:off x="5507438" y="4818912"/>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4180" name="Google Shape;4180;p63"/>
            <p:cNvCxnSpPr>
              <a:cxnSpLocks/>
              <a:stCxn id="4171" idx="2"/>
              <a:endCxn id="4172" idx="0"/>
            </p:cNvCxnSpPr>
            <p:nvPr/>
          </p:nvCxnSpPr>
          <p:spPr>
            <a:xfrm rot="5400000">
              <a:off x="5507438" y="5260662"/>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4181" name="Google Shape;4181;p63"/>
            <p:cNvCxnSpPr>
              <a:cxnSpLocks/>
              <a:stCxn id="4172" idx="2"/>
              <a:endCxn id="4173" idx="0"/>
            </p:cNvCxnSpPr>
            <p:nvPr/>
          </p:nvCxnSpPr>
          <p:spPr>
            <a:xfrm rot="5400000">
              <a:off x="5507438" y="5702412"/>
              <a:ext cx="166500" cy="0"/>
            </a:xfrm>
            <a:prstGeom prst="straightConnector1">
              <a:avLst/>
            </a:prstGeom>
            <a:noFill/>
            <a:ln w="9525" cap="flat" cmpd="sng">
              <a:solidFill>
                <a:schemeClr val="dk2"/>
              </a:solidFill>
              <a:prstDash val="solid"/>
              <a:round/>
              <a:headEnd type="none" w="med" len="med"/>
              <a:tailEnd type="triangle" w="med" len="med"/>
            </a:ln>
          </p:spPr>
        </p:cxnSp>
        <p:sp>
          <p:nvSpPr>
            <p:cNvPr id="4182" name="Google Shape;4182;p63"/>
            <p:cNvSpPr/>
            <p:nvPr/>
          </p:nvSpPr>
          <p:spPr>
            <a:xfrm>
              <a:off x="5065688" y="28020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cs typeface="Arial"/>
                  <a:sym typeface="Arial"/>
                </a:rPr>
                <a:t>Inception 2</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4177" name="Google Shape;4177;p63"/>
            <p:cNvSpPr/>
            <p:nvPr/>
          </p:nvSpPr>
          <p:spPr>
            <a:xfrm>
              <a:off x="5065688" y="34104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0000"/>
                  </a:solidFill>
                  <a:effectLst/>
                  <a:uLnTx/>
                  <a:uFillTx/>
                  <a:latin typeface="Arial"/>
                  <a:cs typeface="Arial"/>
                  <a:sym typeface="Arial"/>
                </a:rPr>
                <a:t>Inception 2</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cxnSp>
          <p:nvCxnSpPr>
            <p:cNvPr id="4183" name="Google Shape;4183;p63"/>
            <p:cNvCxnSpPr>
              <a:cxnSpLocks/>
              <a:stCxn id="4168" idx="2"/>
              <a:endCxn id="4182" idx="0"/>
            </p:cNvCxnSpPr>
            <p:nvPr/>
          </p:nvCxnSpPr>
          <p:spPr>
            <a:xfrm rot="5400000">
              <a:off x="5424038" y="26353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4184" name="Google Shape;4184;p63"/>
            <p:cNvCxnSpPr>
              <a:cxnSpLocks/>
              <a:stCxn id="4182" idx="2"/>
              <a:endCxn id="4177" idx="0"/>
            </p:cNvCxnSpPr>
            <p:nvPr/>
          </p:nvCxnSpPr>
          <p:spPr>
            <a:xfrm rot="5400000">
              <a:off x="5424038" y="3243762"/>
              <a:ext cx="333300" cy="0"/>
            </a:xfrm>
            <a:prstGeom prst="straightConnector1">
              <a:avLst/>
            </a:prstGeom>
            <a:noFill/>
            <a:ln w="9525" cap="flat" cmpd="sng">
              <a:solidFill>
                <a:schemeClr val="dk2"/>
              </a:solidFill>
              <a:prstDash val="solid"/>
              <a:round/>
              <a:headEnd type="none" w="med" len="med"/>
              <a:tailEnd type="triangle" w="med" len="med"/>
            </a:ln>
          </p:spPr>
        </p:cxnSp>
        <p:sp>
          <p:nvSpPr>
            <p:cNvPr id="4185" name="Google Shape;4185;p63"/>
            <p:cNvSpPr/>
            <p:nvPr/>
          </p:nvSpPr>
          <p:spPr>
            <a:xfrm rot="16200000">
              <a:off x="4890075" y="2503799"/>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4186" name="Google Shape;4186;p63"/>
            <p:cNvSpPr/>
            <p:nvPr/>
          </p:nvSpPr>
          <p:spPr>
            <a:xfrm rot="16200000">
              <a:off x="4890075" y="1876524"/>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4187" name="Google Shape;4187;p63"/>
            <p:cNvSpPr/>
            <p:nvPr/>
          </p:nvSpPr>
          <p:spPr>
            <a:xfrm rot="16200000">
              <a:off x="4890075" y="3147549"/>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grpSp>
      <p:sp>
        <p:nvSpPr>
          <p:cNvPr id="40" name="Google Shape;4162;p63">
            <a:extLst>
              <a:ext uri="{FF2B5EF4-FFF2-40B4-BE49-F238E27FC236}">
                <a16:creationId xmlns:a16="http://schemas.microsoft.com/office/drawing/2014/main" id="{25F148A7-451E-4474-AAE2-D10BDC735F8B}"/>
              </a:ext>
            </a:extLst>
          </p:cNvPr>
          <p:cNvSpPr/>
          <p:nvPr/>
        </p:nvSpPr>
        <p:spPr>
          <a:xfrm>
            <a:off x="1430003" y="833551"/>
            <a:ext cx="634222" cy="13704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5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Input</a:t>
            </a:r>
            <a:endParaRPr kumimoji="0" sz="75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41" name="Google Shape;4163;p63">
            <a:extLst>
              <a:ext uri="{FF2B5EF4-FFF2-40B4-BE49-F238E27FC236}">
                <a16:creationId xmlns:a16="http://schemas.microsoft.com/office/drawing/2014/main" id="{934D4FA3-5029-484D-80F3-2E6655BFB586}"/>
              </a:ext>
            </a:extLst>
          </p:cNvPr>
          <p:cNvSpPr/>
          <p:nvPr/>
        </p:nvSpPr>
        <p:spPr>
          <a:xfrm>
            <a:off x="1430003" y="1053606"/>
            <a:ext cx="634222" cy="13704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5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Encoder</a:t>
            </a:r>
            <a:endParaRPr kumimoji="0" sz="75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cxnSp>
        <p:nvCxnSpPr>
          <p:cNvPr id="43" name="Google Shape;4166;p63">
            <a:extLst>
              <a:ext uri="{FF2B5EF4-FFF2-40B4-BE49-F238E27FC236}">
                <a16:creationId xmlns:a16="http://schemas.microsoft.com/office/drawing/2014/main" id="{6D9690DA-4106-4C00-A3C7-ACCBB07DE99A}"/>
              </a:ext>
            </a:extLst>
          </p:cNvPr>
          <p:cNvCxnSpPr>
            <a:cxnSpLocks/>
            <a:stCxn id="41" idx="0"/>
            <a:endCxn id="40" idx="2"/>
          </p:cNvCxnSpPr>
          <p:nvPr/>
        </p:nvCxnSpPr>
        <p:spPr>
          <a:xfrm rot="16200000">
            <a:off x="1705568" y="1012061"/>
            <a:ext cx="83091" cy="0"/>
          </a:xfrm>
          <a:prstGeom prst="straightConnector1">
            <a:avLst/>
          </a:prstGeom>
          <a:noFill/>
          <a:ln w="9525" cap="flat" cmpd="sng">
            <a:solidFill>
              <a:schemeClr val="dk2"/>
            </a:solidFill>
            <a:prstDash val="solid"/>
            <a:round/>
            <a:headEnd type="triangle" w="sm" len="sm"/>
            <a:tailEnd type="none" w="sm" len="sm"/>
          </a:ln>
        </p:spPr>
      </p:cxnSp>
      <p:sp>
        <p:nvSpPr>
          <p:cNvPr id="45" name="Google Shape;4167;p63">
            <a:extLst>
              <a:ext uri="{FF2B5EF4-FFF2-40B4-BE49-F238E27FC236}">
                <a16:creationId xmlns:a16="http://schemas.microsoft.com/office/drawing/2014/main" id="{EA28756D-BF1C-49E3-A881-80EAE5E3F3AC}"/>
              </a:ext>
            </a:extLst>
          </p:cNvPr>
          <p:cNvSpPr/>
          <p:nvPr/>
        </p:nvSpPr>
        <p:spPr>
          <a:xfrm>
            <a:off x="1430003" y="1275654"/>
            <a:ext cx="634222" cy="13704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5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Inception 1</a:t>
            </a:r>
            <a:endParaRPr kumimoji="0" sz="75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46" name="Google Shape;4168;p63">
            <a:extLst>
              <a:ext uri="{FF2B5EF4-FFF2-40B4-BE49-F238E27FC236}">
                <a16:creationId xmlns:a16="http://schemas.microsoft.com/office/drawing/2014/main" id="{94799BF4-FCB7-4FDB-9814-A013F2FDECCA}"/>
              </a:ext>
            </a:extLst>
          </p:cNvPr>
          <p:cNvSpPr/>
          <p:nvPr/>
        </p:nvSpPr>
        <p:spPr>
          <a:xfrm>
            <a:off x="1430003" y="1578726"/>
            <a:ext cx="634222" cy="13704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5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Inception 2</a:t>
            </a:r>
            <a:endParaRPr kumimoji="0" sz="75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47" name="Google Shape;4169;p63">
            <a:extLst>
              <a:ext uri="{FF2B5EF4-FFF2-40B4-BE49-F238E27FC236}">
                <a16:creationId xmlns:a16="http://schemas.microsoft.com/office/drawing/2014/main" id="{2BF42232-2467-4686-9C0F-D4DC1E678B2D}"/>
              </a:ext>
            </a:extLst>
          </p:cNvPr>
          <p:cNvSpPr/>
          <p:nvPr/>
        </p:nvSpPr>
        <p:spPr>
          <a:xfrm>
            <a:off x="1430003" y="2487938"/>
            <a:ext cx="634222" cy="13704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5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Decoder</a:t>
            </a:r>
            <a:endParaRPr kumimoji="0" sz="75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1" name="Google Shape;4173;p63">
            <a:extLst>
              <a:ext uri="{FF2B5EF4-FFF2-40B4-BE49-F238E27FC236}">
                <a16:creationId xmlns:a16="http://schemas.microsoft.com/office/drawing/2014/main" id="{8079F63E-FF41-48C7-B184-9308CB2ABDB3}"/>
              </a:ext>
            </a:extLst>
          </p:cNvPr>
          <p:cNvSpPr/>
          <p:nvPr/>
        </p:nvSpPr>
        <p:spPr>
          <a:xfrm>
            <a:off x="1430003" y="2707918"/>
            <a:ext cx="634222" cy="13704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5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Output</a:t>
            </a:r>
            <a:endParaRPr kumimoji="0" sz="75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cxnSp>
        <p:nvCxnSpPr>
          <p:cNvPr id="52" name="Google Shape;4174;p63">
            <a:extLst>
              <a:ext uri="{FF2B5EF4-FFF2-40B4-BE49-F238E27FC236}">
                <a16:creationId xmlns:a16="http://schemas.microsoft.com/office/drawing/2014/main" id="{3B1E7C20-B71C-41EA-B672-6AC386B37855}"/>
              </a:ext>
            </a:extLst>
          </p:cNvPr>
          <p:cNvCxnSpPr>
            <a:cxnSpLocks/>
            <a:endCxn id="45" idx="0"/>
          </p:cNvCxnSpPr>
          <p:nvPr/>
        </p:nvCxnSpPr>
        <p:spPr>
          <a:xfrm rot="5400000">
            <a:off x="1705643" y="1234109"/>
            <a:ext cx="82941" cy="0"/>
          </a:xfrm>
          <a:prstGeom prst="straightConnector1">
            <a:avLst/>
          </a:prstGeom>
          <a:noFill/>
          <a:ln w="9525" cap="flat" cmpd="sng">
            <a:solidFill>
              <a:schemeClr val="dk2"/>
            </a:solidFill>
            <a:prstDash val="solid"/>
            <a:round/>
            <a:headEnd type="none" w="sm" len="sm"/>
            <a:tailEnd type="triangle" w="sm" len="sm"/>
          </a:ln>
        </p:spPr>
      </p:cxnSp>
      <p:cxnSp>
        <p:nvCxnSpPr>
          <p:cNvPr id="53" name="Google Shape;4175;p63">
            <a:extLst>
              <a:ext uri="{FF2B5EF4-FFF2-40B4-BE49-F238E27FC236}">
                <a16:creationId xmlns:a16="http://schemas.microsoft.com/office/drawing/2014/main" id="{60EB908F-6A2B-4A36-9972-A4C0AA6742A0}"/>
              </a:ext>
            </a:extLst>
          </p:cNvPr>
          <p:cNvCxnSpPr>
            <a:cxnSpLocks/>
            <a:stCxn id="45" idx="2"/>
            <a:endCxn id="46" idx="0"/>
          </p:cNvCxnSpPr>
          <p:nvPr/>
        </p:nvCxnSpPr>
        <p:spPr>
          <a:xfrm rot="5400000">
            <a:off x="1664098" y="1495710"/>
            <a:ext cx="166032" cy="0"/>
          </a:xfrm>
          <a:prstGeom prst="straightConnector1">
            <a:avLst/>
          </a:prstGeom>
          <a:noFill/>
          <a:ln w="9525" cap="flat" cmpd="sng">
            <a:solidFill>
              <a:schemeClr val="dk2"/>
            </a:solidFill>
            <a:prstDash val="solid"/>
            <a:round/>
            <a:headEnd type="none" w="sm" len="sm"/>
            <a:tailEnd type="triangle" w="sm" len="sm"/>
          </a:ln>
        </p:spPr>
      </p:cxnSp>
      <p:cxnSp>
        <p:nvCxnSpPr>
          <p:cNvPr id="54" name="Google Shape;4176;p63">
            <a:extLst>
              <a:ext uri="{FF2B5EF4-FFF2-40B4-BE49-F238E27FC236}">
                <a16:creationId xmlns:a16="http://schemas.microsoft.com/office/drawing/2014/main" id="{2CBB7837-CC76-499F-AFF4-E2E5363B722B}"/>
              </a:ext>
            </a:extLst>
          </p:cNvPr>
          <p:cNvCxnSpPr>
            <a:cxnSpLocks/>
            <a:stCxn id="60" idx="2"/>
            <a:endCxn id="47" idx="0"/>
          </p:cNvCxnSpPr>
          <p:nvPr/>
        </p:nvCxnSpPr>
        <p:spPr>
          <a:xfrm rot="5400000">
            <a:off x="1664098" y="2404924"/>
            <a:ext cx="166032" cy="0"/>
          </a:xfrm>
          <a:prstGeom prst="straightConnector1">
            <a:avLst/>
          </a:prstGeom>
          <a:noFill/>
          <a:ln w="9525" cap="flat" cmpd="sng">
            <a:solidFill>
              <a:schemeClr val="dk2"/>
            </a:solidFill>
            <a:prstDash val="solid"/>
            <a:round/>
            <a:headEnd type="none" w="sm" len="sm"/>
            <a:tailEnd type="triangle" w="sm" len="sm"/>
          </a:ln>
        </p:spPr>
      </p:cxnSp>
      <p:cxnSp>
        <p:nvCxnSpPr>
          <p:cNvPr id="55" name="Google Shape;4178;p63">
            <a:extLst>
              <a:ext uri="{FF2B5EF4-FFF2-40B4-BE49-F238E27FC236}">
                <a16:creationId xmlns:a16="http://schemas.microsoft.com/office/drawing/2014/main" id="{8113562B-ADA0-42D3-A4AB-6FD83587F1E1}"/>
              </a:ext>
            </a:extLst>
          </p:cNvPr>
          <p:cNvCxnSpPr>
            <a:cxnSpLocks/>
            <a:stCxn id="47" idx="2"/>
          </p:cNvCxnSpPr>
          <p:nvPr/>
        </p:nvCxnSpPr>
        <p:spPr>
          <a:xfrm rot="5400000">
            <a:off x="1705643" y="2666449"/>
            <a:ext cx="82941" cy="0"/>
          </a:xfrm>
          <a:prstGeom prst="straightConnector1">
            <a:avLst/>
          </a:prstGeom>
          <a:noFill/>
          <a:ln w="9525" cap="flat" cmpd="sng">
            <a:solidFill>
              <a:schemeClr val="dk2"/>
            </a:solidFill>
            <a:prstDash val="solid"/>
            <a:round/>
            <a:headEnd type="none" w="sm" len="sm"/>
            <a:tailEnd type="triangle" w="sm" len="sm"/>
          </a:ln>
        </p:spPr>
      </p:cxnSp>
      <p:sp>
        <p:nvSpPr>
          <p:cNvPr id="59" name="Google Shape;4182;p63">
            <a:extLst>
              <a:ext uri="{FF2B5EF4-FFF2-40B4-BE49-F238E27FC236}">
                <a16:creationId xmlns:a16="http://schemas.microsoft.com/office/drawing/2014/main" id="{3CC68A27-EB26-41C0-9DB8-7046AD25559E}"/>
              </a:ext>
            </a:extLst>
          </p:cNvPr>
          <p:cNvSpPr/>
          <p:nvPr/>
        </p:nvSpPr>
        <p:spPr>
          <a:xfrm>
            <a:off x="1430003" y="1881797"/>
            <a:ext cx="634222" cy="13704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5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Inception 2</a:t>
            </a:r>
            <a:endParaRPr kumimoji="0" sz="75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60" name="Google Shape;4177;p63">
            <a:extLst>
              <a:ext uri="{FF2B5EF4-FFF2-40B4-BE49-F238E27FC236}">
                <a16:creationId xmlns:a16="http://schemas.microsoft.com/office/drawing/2014/main" id="{3A5169DE-27D3-47D7-864A-2C5BEBDB417E}"/>
              </a:ext>
            </a:extLst>
          </p:cNvPr>
          <p:cNvSpPr/>
          <p:nvPr/>
        </p:nvSpPr>
        <p:spPr>
          <a:xfrm>
            <a:off x="1430003" y="2184868"/>
            <a:ext cx="634222" cy="13704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5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Inception 2</a:t>
            </a:r>
            <a:endParaRPr kumimoji="0" sz="75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cxnSp>
        <p:nvCxnSpPr>
          <p:cNvPr id="61" name="Google Shape;4183;p63">
            <a:extLst>
              <a:ext uri="{FF2B5EF4-FFF2-40B4-BE49-F238E27FC236}">
                <a16:creationId xmlns:a16="http://schemas.microsoft.com/office/drawing/2014/main" id="{F8BF139E-C0FC-4B48-8D65-481D6810786F}"/>
              </a:ext>
            </a:extLst>
          </p:cNvPr>
          <p:cNvCxnSpPr>
            <a:cxnSpLocks/>
            <a:stCxn id="46" idx="2"/>
            <a:endCxn id="59" idx="0"/>
          </p:cNvCxnSpPr>
          <p:nvPr/>
        </p:nvCxnSpPr>
        <p:spPr>
          <a:xfrm rot="5400000">
            <a:off x="1664098" y="1798781"/>
            <a:ext cx="166032" cy="0"/>
          </a:xfrm>
          <a:prstGeom prst="straightConnector1">
            <a:avLst/>
          </a:prstGeom>
          <a:noFill/>
          <a:ln w="9525" cap="flat" cmpd="sng">
            <a:solidFill>
              <a:schemeClr val="dk2"/>
            </a:solidFill>
            <a:prstDash val="solid"/>
            <a:round/>
            <a:headEnd type="none" w="sm" len="sm"/>
            <a:tailEnd type="triangle" w="sm" len="sm"/>
          </a:ln>
        </p:spPr>
      </p:cxnSp>
      <p:cxnSp>
        <p:nvCxnSpPr>
          <p:cNvPr id="62" name="Google Shape;4184;p63">
            <a:extLst>
              <a:ext uri="{FF2B5EF4-FFF2-40B4-BE49-F238E27FC236}">
                <a16:creationId xmlns:a16="http://schemas.microsoft.com/office/drawing/2014/main" id="{88279259-95D5-42F3-A8E7-E719F76169BE}"/>
              </a:ext>
            </a:extLst>
          </p:cNvPr>
          <p:cNvCxnSpPr>
            <a:cxnSpLocks/>
            <a:stCxn id="59" idx="2"/>
            <a:endCxn id="60" idx="0"/>
          </p:cNvCxnSpPr>
          <p:nvPr/>
        </p:nvCxnSpPr>
        <p:spPr>
          <a:xfrm rot="5400000">
            <a:off x="1664098" y="2101852"/>
            <a:ext cx="166032" cy="0"/>
          </a:xfrm>
          <a:prstGeom prst="straightConnector1">
            <a:avLst/>
          </a:prstGeom>
          <a:noFill/>
          <a:ln w="9525" cap="flat" cmpd="sng">
            <a:solidFill>
              <a:schemeClr val="dk2"/>
            </a:solidFill>
            <a:prstDash val="solid"/>
            <a:round/>
            <a:headEnd type="none" w="sm" len="sm"/>
            <a:tailEnd type="triangle" w="sm" len="sm"/>
          </a:ln>
        </p:spPr>
      </p:cxnSp>
      <p:sp>
        <p:nvSpPr>
          <p:cNvPr id="63" name="Google Shape;4185;p63">
            <a:extLst>
              <a:ext uri="{FF2B5EF4-FFF2-40B4-BE49-F238E27FC236}">
                <a16:creationId xmlns:a16="http://schemas.microsoft.com/office/drawing/2014/main" id="{B996A6F2-DBC9-48FA-BD0F-865F95B16A77}"/>
              </a:ext>
            </a:extLst>
          </p:cNvPr>
          <p:cNvSpPr/>
          <p:nvPr/>
        </p:nvSpPr>
        <p:spPr>
          <a:xfrm rot="16200000">
            <a:off x="1355713" y="1690850"/>
            <a:ext cx="299086" cy="48371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sm" len="sm"/>
            <a:tailEnd type="triangle" w="sm" len="sm"/>
          </a:ln>
        </p:spPr>
      </p:sp>
      <p:sp>
        <p:nvSpPr>
          <p:cNvPr id="64" name="Google Shape;4186;p63">
            <a:extLst>
              <a:ext uri="{FF2B5EF4-FFF2-40B4-BE49-F238E27FC236}">
                <a16:creationId xmlns:a16="http://schemas.microsoft.com/office/drawing/2014/main" id="{CE019810-8535-42EA-8335-C0C95802BF65}"/>
              </a:ext>
            </a:extLst>
          </p:cNvPr>
          <p:cNvSpPr/>
          <p:nvPr/>
        </p:nvSpPr>
        <p:spPr>
          <a:xfrm rot="16200000">
            <a:off x="1355713" y="1378376"/>
            <a:ext cx="299086" cy="48371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sm" len="sm"/>
            <a:tailEnd type="triangle" w="sm" len="sm"/>
          </a:ln>
        </p:spPr>
      </p:sp>
      <p:sp>
        <p:nvSpPr>
          <p:cNvPr id="65" name="Google Shape;4187;p63">
            <a:extLst>
              <a:ext uri="{FF2B5EF4-FFF2-40B4-BE49-F238E27FC236}">
                <a16:creationId xmlns:a16="http://schemas.microsoft.com/office/drawing/2014/main" id="{AD01F7C9-16E4-4444-BBB9-D1949FAD1A40}"/>
              </a:ext>
            </a:extLst>
          </p:cNvPr>
          <p:cNvSpPr/>
          <p:nvPr/>
        </p:nvSpPr>
        <p:spPr>
          <a:xfrm rot="16200000">
            <a:off x="1355713" y="2011530"/>
            <a:ext cx="299086" cy="48371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sm" len="sm"/>
            <a:tailEnd type="triangle" w="sm" len="sm"/>
          </a:ln>
        </p:spPr>
      </p:sp>
    </p:spTree>
    <p:extLst>
      <p:ext uri="{BB962C8B-B14F-4D97-AF65-F5344CB8AC3E}">
        <p14:creationId xmlns:p14="http://schemas.microsoft.com/office/powerpoint/2010/main" val="2605932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30"/>
          <p:cNvSpPr/>
          <p:nvPr/>
        </p:nvSpPr>
        <p:spPr>
          <a:xfrm>
            <a:off x="395750" y="1258625"/>
            <a:ext cx="2408100" cy="2328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0"/>
          <p:cNvSpPr/>
          <p:nvPr/>
        </p:nvSpPr>
        <p:spPr>
          <a:xfrm flipH="1">
            <a:off x="3812925" y="959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0"/>
          <p:cNvSpPr/>
          <p:nvPr/>
        </p:nvSpPr>
        <p:spPr>
          <a:xfrm flipH="1">
            <a:off x="3732647" y="8438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0"/>
          <p:cNvSpPr/>
          <p:nvPr/>
        </p:nvSpPr>
        <p:spPr>
          <a:xfrm flipH="1">
            <a:off x="3548306" y="7690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3" name="Google Shape;1853;p30"/>
          <p:cNvGrpSpPr/>
          <p:nvPr/>
        </p:nvGrpSpPr>
        <p:grpSpPr>
          <a:xfrm>
            <a:off x="6984674" y="1529221"/>
            <a:ext cx="1765922" cy="1596032"/>
            <a:chOff x="6240000" y="821025"/>
            <a:chExt cx="2904000" cy="2668950"/>
          </a:xfrm>
        </p:grpSpPr>
        <p:sp>
          <p:nvSpPr>
            <p:cNvPr id="1854" name="Google Shape;1854;p30"/>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5" name="Google Shape;1855;p30"/>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6" name="Google Shape;1856;p30"/>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7" name="Google Shape;1857;p30"/>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8" name="Google Shape;1858;p30"/>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59" name="Google Shape;1859;p30"/>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60" name="Google Shape;1860;p30"/>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61" name="Google Shape;1861;p30"/>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62" name="Google Shape;1862;p30"/>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63" name="Google Shape;1863;p30"/>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64" name="Google Shape;1864;p30"/>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65" name="Google Shape;1865;p30"/>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66" name="Google Shape;1866;p30"/>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67" name="Google Shape;1867;p30"/>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68" name="Google Shape;1868;p30"/>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69" name="Google Shape;1869;p30"/>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70" name="Google Shape;1870;p30"/>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71" name="Google Shape;1871;p30"/>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72" name="Google Shape;1872;p30"/>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73" name="Google Shape;1873;p30"/>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74" name="Google Shape;1874;p30"/>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75" name="Google Shape;1875;p30"/>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76" name="Google Shape;1876;p30"/>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77" name="Google Shape;1877;p30"/>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78" name="Google Shape;1878;p30"/>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879" name="Google Shape;1879;p30"/>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880" name="Google Shape;1880;p30"/>
          <p:cNvGrpSpPr/>
          <p:nvPr/>
        </p:nvGrpSpPr>
        <p:grpSpPr>
          <a:xfrm>
            <a:off x="6760151" y="1661963"/>
            <a:ext cx="1765922" cy="1596032"/>
            <a:chOff x="5950075" y="854725"/>
            <a:chExt cx="2904000" cy="2668950"/>
          </a:xfrm>
        </p:grpSpPr>
        <p:sp>
          <p:nvSpPr>
            <p:cNvPr id="1881" name="Google Shape;1881;p30"/>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0"/>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0"/>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0"/>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0"/>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0"/>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0"/>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0"/>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0"/>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0"/>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0"/>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0"/>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0"/>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0"/>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0"/>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0"/>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30"/>
          <p:cNvGrpSpPr/>
          <p:nvPr/>
        </p:nvGrpSpPr>
        <p:grpSpPr>
          <a:xfrm>
            <a:off x="6510691" y="1834023"/>
            <a:ext cx="1765922" cy="1596032"/>
            <a:chOff x="2854300" y="1168125"/>
            <a:chExt cx="2904000" cy="2668950"/>
          </a:xfrm>
        </p:grpSpPr>
        <p:sp>
          <p:nvSpPr>
            <p:cNvPr id="1908" name="Google Shape;1908;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30"/>
          <p:cNvGrpSpPr/>
          <p:nvPr/>
        </p:nvGrpSpPr>
        <p:grpSpPr>
          <a:xfrm>
            <a:off x="3948438" y="2653564"/>
            <a:ext cx="1605799" cy="1679186"/>
            <a:chOff x="608609" y="2370079"/>
            <a:chExt cx="458224" cy="523616"/>
          </a:xfrm>
        </p:grpSpPr>
        <p:grpSp>
          <p:nvGrpSpPr>
            <p:cNvPr id="1935" name="Google Shape;1935;p30"/>
            <p:cNvGrpSpPr/>
            <p:nvPr/>
          </p:nvGrpSpPr>
          <p:grpSpPr>
            <a:xfrm>
              <a:off x="608609" y="2665704"/>
              <a:ext cx="458224" cy="227991"/>
              <a:chOff x="5668659" y="1713442"/>
              <a:chExt cx="458224" cy="227991"/>
            </a:xfrm>
          </p:grpSpPr>
          <p:grpSp>
            <p:nvGrpSpPr>
              <p:cNvPr id="1936" name="Google Shape;1936;p30"/>
              <p:cNvGrpSpPr/>
              <p:nvPr/>
            </p:nvGrpSpPr>
            <p:grpSpPr>
              <a:xfrm>
                <a:off x="5802485" y="1713507"/>
                <a:ext cx="188679" cy="227926"/>
                <a:chOff x="5802485" y="1713507"/>
                <a:chExt cx="188679" cy="227926"/>
              </a:xfrm>
            </p:grpSpPr>
            <p:sp>
              <p:nvSpPr>
                <p:cNvPr id="1937" name="Google Shape;1937;p30"/>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30"/>
              <p:cNvGrpSpPr/>
              <p:nvPr/>
            </p:nvGrpSpPr>
            <p:grpSpPr>
              <a:xfrm>
                <a:off x="5936312" y="1713442"/>
                <a:ext cx="190570" cy="227991"/>
                <a:chOff x="5936312" y="1713442"/>
                <a:chExt cx="190570" cy="227991"/>
              </a:xfrm>
            </p:grpSpPr>
            <p:sp>
              <p:nvSpPr>
                <p:cNvPr id="1940" name="Google Shape;1940;p30"/>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1943" name="Google Shape;1943;p30"/>
              <p:cNvGrpSpPr/>
              <p:nvPr/>
            </p:nvGrpSpPr>
            <p:grpSpPr>
              <a:xfrm>
                <a:off x="5668659" y="1714000"/>
                <a:ext cx="193488" cy="227433"/>
                <a:chOff x="5668659" y="1714000"/>
                <a:chExt cx="193488" cy="227433"/>
              </a:xfrm>
            </p:grpSpPr>
            <p:sp>
              <p:nvSpPr>
                <p:cNvPr id="1944" name="Google Shape;1944;p3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0"/>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6" name="Google Shape;1946;p30"/>
            <p:cNvGrpSpPr/>
            <p:nvPr/>
          </p:nvGrpSpPr>
          <p:grpSpPr>
            <a:xfrm>
              <a:off x="608609" y="2511879"/>
              <a:ext cx="458224" cy="227991"/>
              <a:chOff x="5668659" y="1713442"/>
              <a:chExt cx="458224" cy="227991"/>
            </a:xfrm>
          </p:grpSpPr>
          <p:grpSp>
            <p:nvGrpSpPr>
              <p:cNvPr id="1947" name="Google Shape;1947;p30"/>
              <p:cNvGrpSpPr/>
              <p:nvPr/>
            </p:nvGrpSpPr>
            <p:grpSpPr>
              <a:xfrm>
                <a:off x="5802485" y="1713507"/>
                <a:ext cx="188679" cy="227926"/>
                <a:chOff x="5802485" y="1713507"/>
                <a:chExt cx="188679" cy="227926"/>
              </a:xfrm>
            </p:grpSpPr>
            <p:sp>
              <p:nvSpPr>
                <p:cNvPr id="1948" name="Google Shape;1948;p30"/>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30"/>
              <p:cNvGrpSpPr/>
              <p:nvPr/>
            </p:nvGrpSpPr>
            <p:grpSpPr>
              <a:xfrm>
                <a:off x="5936312" y="1713442"/>
                <a:ext cx="190570" cy="227991"/>
                <a:chOff x="5936312" y="1713442"/>
                <a:chExt cx="190570" cy="227991"/>
              </a:xfrm>
            </p:grpSpPr>
            <p:sp>
              <p:nvSpPr>
                <p:cNvPr id="1951" name="Google Shape;1951;p30"/>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1954" name="Google Shape;1954;p30"/>
              <p:cNvGrpSpPr/>
              <p:nvPr/>
            </p:nvGrpSpPr>
            <p:grpSpPr>
              <a:xfrm>
                <a:off x="5668659" y="1714000"/>
                <a:ext cx="193488" cy="227433"/>
                <a:chOff x="5668659" y="1714000"/>
                <a:chExt cx="193488" cy="227433"/>
              </a:xfrm>
            </p:grpSpPr>
            <p:sp>
              <p:nvSpPr>
                <p:cNvPr id="1955" name="Google Shape;1955;p3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0"/>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7" name="Google Shape;1957;p30"/>
            <p:cNvGrpSpPr/>
            <p:nvPr/>
          </p:nvGrpSpPr>
          <p:grpSpPr>
            <a:xfrm>
              <a:off x="608609" y="2370079"/>
              <a:ext cx="458224" cy="227991"/>
              <a:chOff x="5668659" y="1713442"/>
              <a:chExt cx="458224" cy="227991"/>
            </a:xfrm>
          </p:grpSpPr>
          <p:grpSp>
            <p:nvGrpSpPr>
              <p:cNvPr id="1958" name="Google Shape;1958;p30"/>
              <p:cNvGrpSpPr/>
              <p:nvPr/>
            </p:nvGrpSpPr>
            <p:grpSpPr>
              <a:xfrm>
                <a:off x="5802485" y="1713507"/>
                <a:ext cx="188679" cy="227926"/>
                <a:chOff x="5802485" y="1713507"/>
                <a:chExt cx="188679" cy="227926"/>
              </a:xfrm>
            </p:grpSpPr>
            <p:sp>
              <p:nvSpPr>
                <p:cNvPr id="1959" name="Google Shape;1959;p30"/>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30"/>
              <p:cNvGrpSpPr/>
              <p:nvPr/>
            </p:nvGrpSpPr>
            <p:grpSpPr>
              <a:xfrm>
                <a:off x="5936312" y="1713442"/>
                <a:ext cx="190570" cy="227991"/>
                <a:chOff x="5936312" y="1713442"/>
                <a:chExt cx="190570" cy="227991"/>
              </a:xfrm>
            </p:grpSpPr>
            <p:sp>
              <p:nvSpPr>
                <p:cNvPr id="1962" name="Google Shape;1962;p30"/>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1965" name="Google Shape;1965;p30"/>
              <p:cNvGrpSpPr/>
              <p:nvPr/>
            </p:nvGrpSpPr>
            <p:grpSpPr>
              <a:xfrm>
                <a:off x="5668659" y="1714000"/>
                <a:ext cx="193488" cy="227433"/>
                <a:chOff x="5668659" y="1714000"/>
                <a:chExt cx="193488" cy="227433"/>
              </a:xfrm>
            </p:grpSpPr>
            <p:sp>
              <p:nvSpPr>
                <p:cNvPr id="1966" name="Google Shape;1966;p3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68" name="Google Shape;1968;p30"/>
          <p:cNvGrpSpPr/>
          <p:nvPr/>
        </p:nvGrpSpPr>
        <p:grpSpPr>
          <a:xfrm>
            <a:off x="3774094" y="2836117"/>
            <a:ext cx="1605799" cy="1679186"/>
            <a:chOff x="608609" y="2370079"/>
            <a:chExt cx="458224" cy="523616"/>
          </a:xfrm>
        </p:grpSpPr>
        <p:grpSp>
          <p:nvGrpSpPr>
            <p:cNvPr id="1969" name="Google Shape;1969;p30"/>
            <p:cNvGrpSpPr/>
            <p:nvPr/>
          </p:nvGrpSpPr>
          <p:grpSpPr>
            <a:xfrm>
              <a:off x="608609" y="2665704"/>
              <a:ext cx="458224" cy="227991"/>
              <a:chOff x="5668659" y="1713442"/>
              <a:chExt cx="458224" cy="227991"/>
            </a:xfrm>
          </p:grpSpPr>
          <p:grpSp>
            <p:nvGrpSpPr>
              <p:cNvPr id="1970" name="Google Shape;1970;p30"/>
              <p:cNvGrpSpPr/>
              <p:nvPr/>
            </p:nvGrpSpPr>
            <p:grpSpPr>
              <a:xfrm>
                <a:off x="5802485" y="1713507"/>
                <a:ext cx="188679" cy="227926"/>
                <a:chOff x="5802485" y="1713507"/>
                <a:chExt cx="188679" cy="227926"/>
              </a:xfrm>
            </p:grpSpPr>
            <p:sp>
              <p:nvSpPr>
                <p:cNvPr id="1971" name="Google Shape;1971;p30"/>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30"/>
              <p:cNvGrpSpPr/>
              <p:nvPr/>
            </p:nvGrpSpPr>
            <p:grpSpPr>
              <a:xfrm>
                <a:off x="5936312" y="1713442"/>
                <a:ext cx="190570" cy="227991"/>
                <a:chOff x="5936312" y="1713442"/>
                <a:chExt cx="190570" cy="227991"/>
              </a:xfrm>
            </p:grpSpPr>
            <p:sp>
              <p:nvSpPr>
                <p:cNvPr id="1974" name="Google Shape;1974;p30"/>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1977" name="Google Shape;1977;p30"/>
              <p:cNvGrpSpPr/>
              <p:nvPr/>
            </p:nvGrpSpPr>
            <p:grpSpPr>
              <a:xfrm>
                <a:off x="5668659" y="1714000"/>
                <a:ext cx="193488" cy="227433"/>
                <a:chOff x="5668659" y="1714000"/>
                <a:chExt cx="193488" cy="227433"/>
              </a:xfrm>
            </p:grpSpPr>
            <p:sp>
              <p:nvSpPr>
                <p:cNvPr id="1978" name="Google Shape;1978;p3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80" name="Google Shape;1980;p30"/>
            <p:cNvGrpSpPr/>
            <p:nvPr/>
          </p:nvGrpSpPr>
          <p:grpSpPr>
            <a:xfrm>
              <a:off x="608609" y="2511879"/>
              <a:ext cx="458224" cy="227991"/>
              <a:chOff x="5668659" y="1713442"/>
              <a:chExt cx="458224" cy="227991"/>
            </a:xfrm>
          </p:grpSpPr>
          <p:grpSp>
            <p:nvGrpSpPr>
              <p:cNvPr id="1981" name="Google Shape;1981;p30"/>
              <p:cNvGrpSpPr/>
              <p:nvPr/>
            </p:nvGrpSpPr>
            <p:grpSpPr>
              <a:xfrm>
                <a:off x="5802485" y="1713507"/>
                <a:ext cx="188679" cy="227926"/>
                <a:chOff x="5802485" y="1713507"/>
                <a:chExt cx="188679" cy="227926"/>
              </a:xfrm>
            </p:grpSpPr>
            <p:sp>
              <p:nvSpPr>
                <p:cNvPr id="1982" name="Google Shape;1982;p30"/>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30"/>
              <p:cNvGrpSpPr/>
              <p:nvPr/>
            </p:nvGrpSpPr>
            <p:grpSpPr>
              <a:xfrm>
                <a:off x="5936312" y="1713442"/>
                <a:ext cx="190570" cy="227991"/>
                <a:chOff x="5936312" y="1713442"/>
                <a:chExt cx="190570" cy="227991"/>
              </a:xfrm>
            </p:grpSpPr>
            <p:sp>
              <p:nvSpPr>
                <p:cNvPr id="1985" name="Google Shape;1985;p30"/>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1988" name="Google Shape;1988;p30"/>
              <p:cNvGrpSpPr/>
              <p:nvPr/>
            </p:nvGrpSpPr>
            <p:grpSpPr>
              <a:xfrm>
                <a:off x="5668659" y="1714000"/>
                <a:ext cx="193488" cy="227433"/>
                <a:chOff x="5668659" y="1714000"/>
                <a:chExt cx="193488" cy="227433"/>
              </a:xfrm>
            </p:grpSpPr>
            <p:sp>
              <p:nvSpPr>
                <p:cNvPr id="1989" name="Google Shape;1989;p3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1" name="Google Shape;1991;p30"/>
            <p:cNvGrpSpPr/>
            <p:nvPr/>
          </p:nvGrpSpPr>
          <p:grpSpPr>
            <a:xfrm>
              <a:off x="608609" y="2370079"/>
              <a:ext cx="458224" cy="227991"/>
              <a:chOff x="5668659" y="1713442"/>
              <a:chExt cx="458224" cy="227991"/>
            </a:xfrm>
          </p:grpSpPr>
          <p:grpSp>
            <p:nvGrpSpPr>
              <p:cNvPr id="1992" name="Google Shape;1992;p30"/>
              <p:cNvGrpSpPr/>
              <p:nvPr/>
            </p:nvGrpSpPr>
            <p:grpSpPr>
              <a:xfrm>
                <a:off x="5802485" y="1713507"/>
                <a:ext cx="188679" cy="227926"/>
                <a:chOff x="5802485" y="1713507"/>
                <a:chExt cx="188679" cy="227926"/>
              </a:xfrm>
            </p:grpSpPr>
            <p:sp>
              <p:nvSpPr>
                <p:cNvPr id="1993" name="Google Shape;1993;p30"/>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30"/>
              <p:cNvGrpSpPr/>
              <p:nvPr/>
            </p:nvGrpSpPr>
            <p:grpSpPr>
              <a:xfrm>
                <a:off x="5936312" y="1713442"/>
                <a:ext cx="190570" cy="227991"/>
                <a:chOff x="5936312" y="1713442"/>
                <a:chExt cx="190570" cy="227991"/>
              </a:xfrm>
            </p:grpSpPr>
            <p:sp>
              <p:nvSpPr>
                <p:cNvPr id="1996" name="Google Shape;1996;p30"/>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1999" name="Google Shape;1999;p30"/>
              <p:cNvGrpSpPr/>
              <p:nvPr/>
            </p:nvGrpSpPr>
            <p:grpSpPr>
              <a:xfrm>
                <a:off x="5668659" y="1714000"/>
                <a:ext cx="193488" cy="227433"/>
                <a:chOff x="5668659" y="1714000"/>
                <a:chExt cx="193488" cy="227433"/>
              </a:xfrm>
            </p:grpSpPr>
            <p:sp>
              <p:nvSpPr>
                <p:cNvPr id="2000" name="Google Shape;2000;p3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02" name="Google Shape;2002;p30"/>
          <p:cNvGrpSpPr/>
          <p:nvPr/>
        </p:nvGrpSpPr>
        <p:grpSpPr>
          <a:xfrm>
            <a:off x="3589763" y="3023400"/>
            <a:ext cx="1605799" cy="1679186"/>
            <a:chOff x="608609" y="2370079"/>
            <a:chExt cx="458224" cy="523616"/>
          </a:xfrm>
        </p:grpSpPr>
        <p:grpSp>
          <p:nvGrpSpPr>
            <p:cNvPr id="2003" name="Google Shape;2003;p30"/>
            <p:cNvGrpSpPr/>
            <p:nvPr/>
          </p:nvGrpSpPr>
          <p:grpSpPr>
            <a:xfrm>
              <a:off x="608609" y="2665704"/>
              <a:ext cx="458224" cy="227991"/>
              <a:chOff x="5668659" y="1713442"/>
              <a:chExt cx="458224" cy="227991"/>
            </a:xfrm>
          </p:grpSpPr>
          <p:grpSp>
            <p:nvGrpSpPr>
              <p:cNvPr id="2004" name="Google Shape;2004;p30"/>
              <p:cNvGrpSpPr/>
              <p:nvPr/>
            </p:nvGrpSpPr>
            <p:grpSpPr>
              <a:xfrm>
                <a:off x="5802485" y="1713507"/>
                <a:ext cx="188679" cy="227926"/>
                <a:chOff x="5802485" y="1713507"/>
                <a:chExt cx="188679" cy="227926"/>
              </a:xfrm>
            </p:grpSpPr>
            <p:sp>
              <p:nvSpPr>
                <p:cNvPr id="2005" name="Google Shape;2005;p30"/>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30"/>
              <p:cNvGrpSpPr/>
              <p:nvPr/>
            </p:nvGrpSpPr>
            <p:grpSpPr>
              <a:xfrm>
                <a:off x="5936312" y="1713442"/>
                <a:ext cx="190570" cy="227991"/>
                <a:chOff x="5936312" y="1713442"/>
                <a:chExt cx="190570" cy="227991"/>
              </a:xfrm>
            </p:grpSpPr>
            <p:sp>
              <p:nvSpPr>
                <p:cNvPr id="2008" name="Google Shape;2008;p30"/>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011" name="Google Shape;2011;p30"/>
              <p:cNvGrpSpPr/>
              <p:nvPr/>
            </p:nvGrpSpPr>
            <p:grpSpPr>
              <a:xfrm>
                <a:off x="5668659" y="1714000"/>
                <a:ext cx="193488" cy="227433"/>
                <a:chOff x="5668659" y="1714000"/>
                <a:chExt cx="193488" cy="227433"/>
              </a:xfrm>
            </p:grpSpPr>
            <p:sp>
              <p:nvSpPr>
                <p:cNvPr id="2012" name="Google Shape;2012;p3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4" name="Google Shape;2014;p30"/>
            <p:cNvGrpSpPr/>
            <p:nvPr/>
          </p:nvGrpSpPr>
          <p:grpSpPr>
            <a:xfrm>
              <a:off x="608609" y="2511879"/>
              <a:ext cx="458224" cy="227991"/>
              <a:chOff x="5668659" y="1713442"/>
              <a:chExt cx="458224" cy="227991"/>
            </a:xfrm>
          </p:grpSpPr>
          <p:grpSp>
            <p:nvGrpSpPr>
              <p:cNvPr id="2015" name="Google Shape;2015;p30"/>
              <p:cNvGrpSpPr/>
              <p:nvPr/>
            </p:nvGrpSpPr>
            <p:grpSpPr>
              <a:xfrm>
                <a:off x="5802485" y="1713507"/>
                <a:ext cx="188679" cy="227926"/>
                <a:chOff x="5802485" y="1713507"/>
                <a:chExt cx="188679" cy="227926"/>
              </a:xfrm>
            </p:grpSpPr>
            <p:sp>
              <p:nvSpPr>
                <p:cNvPr id="2016" name="Google Shape;2016;p30"/>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30"/>
              <p:cNvGrpSpPr/>
              <p:nvPr/>
            </p:nvGrpSpPr>
            <p:grpSpPr>
              <a:xfrm>
                <a:off x="5936312" y="1713442"/>
                <a:ext cx="190570" cy="227991"/>
                <a:chOff x="5936312" y="1713442"/>
                <a:chExt cx="190570" cy="227991"/>
              </a:xfrm>
            </p:grpSpPr>
            <p:sp>
              <p:nvSpPr>
                <p:cNvPr id="2019" name="Google Shape;2019;p30"/>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022" name="Google Shape;2022;p30"/>
              <p:cNvGrpSpPr/>
              <p:nvPr/>
            </p:nvGrpSpPr>
            <p:grpSpPr>
              <a:xfrm>
                <a:off x="5668659" y="1714000"/>
                <a:ext cx="193488" cy="227433"/>
                <a:chOff x="5668659" y="1714000"/>
                <a:chExt cx="193488" cy="227433"/>
              </a:xfrm>
            </p:grpSpPr>
            <p:sp>
              <p:nvSpPr>
                <p:cNvPr id="2023" name="Google Shape;2023;p3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25" name="Google Shape;2025;p30"/>
            <p:cNvGrpSpPr/>
            <p:nvPr/>
          </p:nvGrpSpPr>
          <p:grpSpPr>
            <a:xfrm>
              <a:off x="608609" y="2370079"/>
              <a:ext cx="458224" cy="227991"/>
              <a:chOff x="5668659" y="1713442"/>
              <a:chExt cx="458224" cy="227991"/>
            </a:xfrm>
          </p:grpSpPr>
          <p:grpSp>
            <p:nvGrpSpPr>
              <p:cNvPr id="2026" name="Google Shape;2026;p30"/>
              <p:cNvGrpSpPr/>
              <p:nvPr/>
            </p:nvGrpSpPr>
            <p:grpSpPr>
              <a:xfrm>
                <a:off x="5802485" y="1713507"/>
                <a:ext cx="188679" cy="227926"/>
                <a:chOff x="5802485" y="1713507"/>
                <a:chExt cx="188679" cy="227926"/>
              </a:xfrm>
            </p:grpSpPr>
            <p:sp>
              <p:nvSpPr>
                <p:cNvPr id="2027" name="Google Shape;2027;p30"/>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30"/>
              <p:cNvGrpSpPr/>
              <p:nvPr/>
            </p:nvGrpSpPr>
            <p:grpSpPr>
              <a:xfrm>
                <a:off x="5936312" y="1713442"/>
                <a:ext cx="190570" cy="227991"/>
                <a:chOff x="5936312" y="1713442"/>
                <a:chExt cx="190570" cy="227991"/>
              </a:xfrm>
            </p:grpSpPr>
            <p:sp>
              <p:nvSpPr>
                <p:cNvPr id="2030" name="Google Shape;2030;p30"/>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0"/>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033" name="Google Shape;2033;p30"/>
              <p:cNvGrpSpPr/>
              <p:nvPr/>
            </p:nvGrpSpPr>
            <p:grpSpPr>
              <a:xfrm>
                <a:off x="5668659" y="1714000"/>
                <a:ext cx="193488" cy="227433"/>
                <a:chOff x="5668659" y="1714000"/>
                <a:chExt cx="193488" cy="227433"/>
              </a:xfrm>
            </p:grpSpPr>
            <p:sp>
              <p:nvSpPr>
                <p:cNvPr id="2034" name="Google Shape;2034;p30"/>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0"/>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2"/>
                                        </p:tgtEl>
                                        <p:attrNameLst>
                                          <p:attrName>style.visibility</p:attrName>
                                        </p:attrNameLst>
                                      </p:cBhvr>
                                      <p:to>
                                        <p:strVal val="visible"/>
                                      </p:to>
                                    </p:set>
                                    <p:animEffect transition="in" filter="fade">
                                      <p:cBhvr>
                                        <p:cTn id="7" dur="1000"/>
                                        <p:tgtEl>
                                          <p:spTgt spid="2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39"/>
        <p:cNvGrpSpPr/>
        <p:nvPr/>
      </p:nvGrpSpPr>
      <p:grpSpPr>
        <a:xfrm>
          <a:off x="0" y="0"/>
          <a:ext cx="0" cy="0"/>
          <a:chOff x="0" y="0"/>
          <a:chExt cx="0" cy="0"/>
        </a:xfrm>
      </p:grpSpPr>
      <p:pic>
        <p:nvPicPr>
          <p:cNvPr id="2040" name="Google Shape;2040;p31"/>
          <p:cNvPicPr preferRelativeResize="0"/>
          <p:nvPr/>
        </p:nvPicPr>
        <p:blipFill>
          <a:blip r:embed="rId3">
            <a:alphaModFix/>
          </a:blip>
          <a:stretch>
            <a:fillRect/>
          </a:stretch>
        </p:blipFill>
        <p:spPr>
          <a:xfrm>
            <a:off x="609516" y="2361475"/>
            <a:ext cx="1371608" cy="914400"/>
          </a:xfrm>
          <a:prstGeom prst="rect">
            <a:avLst/>
          </a:prstGeom>
          <a:noFill/>
          <a:ln>
            <a:noFill/>
          </a:ln>
        </p:spPr>
      </p:pic>
      <p:cxnSp>
        <p:nvCxnSpPr>
          <p:cNvPr id="2041" name="Google Shape;2041;p31"/>
          <p:cNvCxnSpPr/>
          <p:nvPr/>
        </p:nvCxnSpPr>
        <p:spPr>
          <a:xfrm>
            <a:off x="2793111" y="2818675"/>
            <a:ext cx="323700" cy="0"/>
          </a:xfrm>
          <a:prstGeom prst="straightConnector1">
            <a:avLst/>
          </a:prstGeom>
          <a:noFill/>
          <a:ln w="28575" cap="flat" cmpd="sng">
            <a:solidFill>
              <a:schemeClr val="dk2"/>
            </a:solidFill>
            <a:prstDash val="solid"/>
            <a:round/>
            <a:headEnd type="none" w="med" len="med"/>
            <a:tailEnd type="stealth" w="med" len="med"/>
          </a:ln>
        </p:spPr>
      </p:cxnSp>
      <p:cxnSp>
        <p:nvCxnSpPr>
          <p:cNvPr id="2042" name="Google Shape;2042;p31"/>
          <p:cNvCxnSpPr/>
          <p:nvPr/>
        </p:nvCxnSpPr>
        <p:spPr>
          <a:xfrm rot="-5400000">
            <a:off x="2420061" y="2121625"/>
            <a:ext cx="1070100" cy="324000"/>
          </a:xfrm>
          <a:prstGeom prst="curvedConnector3">
            <a:avLst>
              <a:gd name="adj1" fmla="val 50000"/>
            </a:avLst>
          </a:prstGeom>
          <a:noFill/>
          <a:ln w="28575" cap="flat" cmpd="sng">
            <a:solidFill>
              <a:schemeClr val="dk2"/>
            </a:solidFill>
            <a:prstDash val="solid"/>
            <a:round/>
            <a:headEnd type="none" w="med" len="med"/>
            <a:tailEnd type="stealth" w="med" len="med"/>
          </a:ln>
        </p:spPr>
      </p:cxnSp>
      <p:cxnSp>
        <p:nvCxnSpPr>
          <p:cNvPr id="2043" name="Google Shape;2043;p31"/>
          <p:cNvCxnSpPr/>
          <p:nvPr/>
        </p:nvCxnSpPr>
        <p:spPr>
          <a:xfrm rot="-5400000" flipH="1">
            <a:off x="2420061" y="3191725"/>
            <a:ext cx="1070100" cy="324000"/>
          </a:xfrm>
          <a:prstGeom prst="curvedConnector3">
            <a:avLst>
              <a:gd name="adj1" fmla="val 50000"/>
            </a:avLst>
          </a:prstGeom>
          <a:noFill/>
          <a:ln w="28575" cap="flat" cmpd="sng">
            <a:solidFill>
              <a:schemeClr val="dk2"/>
            </a:solidFill>
            <a:prstDash val="solid"/>
            <a:round/>
            <a:headEnd type="none" w="med" len="med"/>
            <a:tailEnd type="stealth" w="med" len="med"/>
          </a:ln>
        </p:spPr>
      </p:cxnSp>
      <p:sp>
        <p:nvSpPr>
          <p:cNvPr id="2044" name="Google Shape;2044;p31"/>
          <p:cNvSpPr/>
          <p:nvPr/>
        </p:nvSpPr>
        <p:spPr>
          <a:xfrm>
            <a:off x="3929100" y="1386175"/>
            <a:ext cx="642900" cy="58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48"/>
        <p:cNvGrpSpPr/>
        <p:nvPr/>
      </p:nvGrpSpPr>
      <p:grpSpPr>
        <a:xfrm>
          <a:off x="0" y="0"/>
          <a:ext cx="0" cy="0"/>
          <a:chOff x="0" y="0"/>
          <a:chExt cx="0" cy="0"/>
        </a:xfrm>
      </p:grpSpPr>
      <p:sp>
        <p:nvSpPr>
          <p:cNvPr id="2049" name="Google Shape;2049;p32"/>
          <p:cNvSpPr/>
          <p:nvPr/>
        </p:nvSpPr>
        <p:spPr>
          <a:xfrm>
            <a:off x="3970550" y="22667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50" name="Google Shape;2050;p32"/>
          <p:cNvSpPr/>
          <p:nvPr/>
        </p:nvSpPr>
        <p:spPr>
          <a:xfrm>
            <a:off x="3970550" y="33203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51" name="Google Shape;2051;p32"/>
          <p:cNvSpPr/>
          <p:nvPr/>
        </p:nvSpPr>
        <p:spPr>
          <a:xfrm>
            <a:off x="3970550" y="12131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52" name="Google Shape;2052;p32"/>
          <p:cNvSpPr/>
          <p:nvPr/>
        </p:nvSpPr>
        <p:spPr>
          <a:xfrm>
            <a:off x="936650" y="1568925"/>
            <a:ext cx="15459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1089050" y="1721325"/>
            <a:ext cx="15459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1393850" y="1984300"/>
            <a:ext cx="15459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5" name="Google Shape;2055;p32"/>
          <p:cNvCxnSpPr/>
          <p:nvPr/>
        </p:nvCxnSpPr>
        <p:spPr>
          <a:xfrm>
            <a:off x="2939750" y="2615175"/>
            <a:ext cx="834900" cy="4200"/>
          </a:xfrm>
          <a:prstGeom prst="straightConnector1">
            <a:avLst/>
          </a:prstGeom>
          <a:noFill/>
          <a:ln w="9525" cap="flat" cmpd="sng">
            <a:solidFill>
              <a:schemeClr val="dk2"/>
            </a:solidFill>
            <a:prstDash val="solid"/>
            <a:round/>
            <a:headEnd type="none" w="med" len="med"/>
            <a:tailEnd type="triangle" w="med" len="med"/>
          </a:ln>
        </p:spPr>
      </p:cxnSp>
      <p:sp>
        <p:nvSpPr>
          <p:cNvPr id="2056" name="Google Shape;2056;p32"/>
          <p:cNvSpPr/>
          <p:nvPr/>
        </p:nvSpPr>
        <p:spPr>
          <a:xfrm>
            <a:off x="5381550" y="2266725"/>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57" name="Google Shape;2057;p32"/>
          <p:cNvSpPr/>
          <p:nvPr/>
        </p:nvSpPr>
        <p:spPr>
          <a:xfrm>
            <a:off x="5381550" y="332031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58" name="Google Shape;2058;p32"/>
          <p:cNvSpPr/>
          <p:nvPr/>
        </p:nvSpPr>
        <p:spPr>
          <a:xfrm>
            <a:off x="5381550" y="1213138"/>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059" name="Google Shape;2059;p32"/>
          <p:cNvCxnSpPr>
            <a:stCxn id="2051" idx="6"/>
            <a:endCxn id="2056" idx="2"/>
          </p:cNvCxnSpPr>
          <p:nvPr/>
        </p:nvCxnSpPr>
        <p:spPr>
          <a:xfrm>
            <a:off x="4702550" y="1563675"/>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2060" name="Google Shape;2060;p32"/>
          <p:cNvCxnSpPr>
            <a:stCxn id="2051" idx="6"/>
            <a:endCxn id="2058" idx="2"/>
          </p:cNvCxnSpPr>
          <p:nvPr/>
        </p:nvCxnSpPr>
        <p:spPr>
          <a:xfrm>
            <a:off x="4702550" y="1563675"/>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2061" name="Google Shape;2061;p32"/>
          <p:cNvCxnSpPr>
            <a:stCxn id="2051" idx="6"/>
            <a:endCxn id="2057" idx="2"/>
          </p:cNvCxnSpPr>
          <p:nvPr/>
        </p:nvCxnSpPr>
        <p:spPr>
          <a:xfrm>
            <a:off x="4702550" y="1563675"/>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2062" name="Google Shape;2062;p32"/>
          <p:cNvCxnSpPr>
            <a:stCxn id="2049" idx="6"/>
            <a:endCxn id="2058" idx="2"/>
          </p:cNvCxnSpPr>
          <p:nvPr/>
        </p:nvCxnSpPr>
        <p:spPr>
          <a:xfrm rot="10800000" flipH="1">
            <a:off x="4702550" y="15636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2063" name="Google Shape;2063;p32"/>
          <p:cNvCxnSpPr>
            <a:stCxn id="2049" idx="6"/>
            <a:endCxn id="2056" idx="2"/>
          </p:cNvCxnSpPr>
          <p:nvPr/>
        </p:nvCxnSpPr>
        <p:spPr>
          <a:xfrm>
            <a:off x="4702550" y="2617263"/>
            <a:ext cx="678900" cy="0"/>
          </a:xfrm>
          <a:prstGeom prst="straightConnector1">
            <a:avLst/>
          </a:prstGeom>
          <a:noFill/>
          <a:ln w="9525" cap="flat" cmpd="sng">
            <a:solidFill>
              <a:schemeClr val="dk2"/>
            </a:solidFill>
            <a:prstDash val="solid"/>
            <a:round/>
            <a:headEnd type="none" w="med" len="med"/>
            <a:tailEnd type="triangle" w="med" len="med"/>
          </a:ln>
        </p:spPr>
      </p:cxnSp>
      <p:cxnSp>
        <p:nvCxnSpPr>
          <p:cNvPr id="2064" name="Google Shape;2064;p32"/>
          <p:cNvCxnSpPr>
            <a:stCxn id="2049" idx="6"/>
            <a:endCxn id="2057" idx="2"/>
          </p:cNvCxnSpPr>
          <p:nvPr/>
        </p:nvCxnSpPr>
        <p:spPr>
          <a:xfrm>
            <a:off x="4702550" y="2617263"/>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2065" name="Google Shape;2065;p32"/>
          <p:cNvCxnSpPr>
            <a:stCxn id="2050" idx="6"/>
            <a:endCxn id="2058" idx="2"/>
          </p:cNvCxnSpPr>
          <p:nvPr/>
        </p:nvCxnSpPr>
        <p:spPr>
          <a:xfrm rot="10800000" flipH="1">
            <a:off x="4702550" y="1563650"/>
            <a:ext cx="678900" cy="2107200"/>
          </a:xfrm>
          <a:prstGeom prst="straightConnector1">
            <a:avLst/>
          </a:prstGeom>
          <a:noFill/>
          <a:ln w="9525" cap="flat" cmpd="sng">
            <a:solidFill>
              <a:schemeClr val="dk2"/>
            </a:solidFill>
            <a:prstDash val="solid"/>
            <a:round/>
            <a:headEnd type="none" w="med" len="med"/>
            <a:tailEnd type="triangle" w="med" len="med"/>
          </a:ln>
        </p:spPr>
      </p:cxnSp>
      <p:cxnSp>
        <p:nvCxnSpPr>
          <p:cNvPr id="2066" name="Google Shape;2066;p32"/>
          <p:cNvCxnSpPr>
            <a:stCxn id="2050" idx="6"/>
            <a:endCxn id="2056" idx="2"/>
          </p:cNvCxnSpPr>
          <p:nvPr/>
        </p:nvCxnSpPr>
        <p:spPr>
          <a:xfrm rot="10800000" flipH="1">
            <a:off x="4702550" y="2617250"/>
            <a:ext cx="678900" cy="1053600"/>
          </a:xfrm>
          <a:prstGeom prst="straightConnector1">
            <a:avLst/>
          </a:prstGeom>
          <a:noFill/>
          <a:ln w="9525" cap="flat" cmpd="sng">
            <a:solidFill>
              <a:schemeClr val="dk2"/>
            </a:solidFill>
            <a:prstDash val="solid"/>
            <a:round/>
            <a:headEnd type="none" w="med" len="med"/>
            <a:tailEnd type="triangle" w="med" len="med"/>
          </a:ln>
        </p:spPr>
      </p:cxnSp>
      <p:cxnSp>
        <p:nvCxnSpPr>
          <p:cNvPr id="2067" name="Google Shape;2067;p32"/>
          <p:cNvCxnSpPr>
            <a:stCxn id="2050" idx="6"/>
            <a:endCxn id="2057" idx="2"/>
          </p:cNvCxnSpPr>
          <p:nvPr/>
        </p:nvCxnSpPr>
        <p:spPr>
          <a:xfrm>
            <a:off x="4702550" y="3670850"/>
            <a:ext cx="678900" cy="0"/>
          </a:xfrm>
          <a:prstGeom prst="straightConnector1">
            <a:avLst/>
          </a:prstGeom>
          <a:noFill/>
          <a:ln w="9525" cap="flat" cmpd="sng">
            <a:solidFill>
              <a:schemeClr val="dk2"/>
            </a:solidFill>
            <a:prstDash val="solid"/>
            <a:round/>
            <a:headEnd type="none" w="med" len="med"/>
            <a:tailEnd type="triangle" w="med" len="med"/>
          </a:ln>
        </p:spPr>
      </p:cxnSp>
      <p:sp>
        <p:nvSpPr>
          <p:cNvPr id="2068" name="Google Shape;2068;p32"/>
          <p:cNvSpPr/>
          <p:nvPr/>
        </p:nvSpPr>
        <p:spPr>
          <a:xfrm>
            <a:off x="6759100" y="18270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69" name="Google Shape;2069;p32"/>
          <p:cNvSpPr/>
          <p:nvPr/>
        </p:nvSpPr>
        <p:spPr>
          <a:xfrm>
            <a:off x="6759100" y="2706363"/>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2070" name="Google Shape;2070;p32"/>
          <p:cNvCxnSpPr>
            <a:stCxn id="2058" idx="6"/>
            <a:endCxn id="2068" idx="2"/>
          </p:cNvCxnSpPr>
          <p:nvPr/>
        </p:nvCxnSpPr>
        <p:spPr>
          <a:xfrm>
            <a:off x="6113550" y="1563688"/>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2071" name="Google Shape;2071;p32"/>
          <p:cNvCxnSpPr>
            <a:stCxn id="2058" idx="6"/>
            <a:endCxn id="2069" idx="2"/>
          </p:cNvCxnSpPr>
          <p:nvPr/>
        </p:nvCxnSpPr>
        <p:spPr>
          <a:xfrm>
            <a:off x="6113550" y="1563688"/>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2072" name="Google Shape;2072;p32"/>
          <p:cNvCxnSpPr>
            <a:stCxn id="2056" idx="6"/>
            <a:endCxn id="2068" idx="2"/>
          </p:cNvCxnSpPr>
          <p:nvPr/>
        </p:nvCxnSpPr>
        <p:spPr>
          <a:xfrm rot="10800000" flipH="1">
            <a:off x="6113550" y="2177475"/>
            <a:ext cx="645600" cy="439800"/>
          </a:xfrm>
          <a:prstGeom prst="straightConnector1">
            <a:avLst/>
          </a:prstGeom>
          <a:noFill/>
          <a:ln w="9525" cap="flat" cmpd="sng">
            <a:solidFill>
              <a:schemeClr val="dk2"/>
            </a:solidFill>
            <a:prstDash val="solid"/>
            <a:round/>
            <a:headEnd type="none" w="med" len="med"/>
            <a:tailEnd type="triangle" w="med" len="med"/>
          </a:ln>
        </p:spPr>
      </p:cxnSp>
      <p:cxnSp>
        <p:nvCxnSpPr>
          <p:cNvPr id="2073" name="Google Shape;2073;p32"/>
          <p:cNvCxnSpPr>
            <a:stCxn id="2056" idx="6"/>
            <a:endCxn id="2069" idx="2"/>
          </p:cNvCxnSpPr>
          <p:nvPr/>
        </p:nvCxnSpPr>
        <p:spPr>
          <a:xfrm>
            <a:off x="6113550" y="2617275"/>
            <a:ext cx="645600" cy="439500"/>
          </a:xfrm>
          <a:prstGeom prst="straightConnector1">
            <a:avLst/>
          </a:prstGeom>
          <a:noFill/>
          <a:ln w="9525" cap="flat" cmpd="sng">
            <a:solidFill>
              <a:schemeClr val="dk2"/>
            </a:solidFill>
            <a:prstDash val="solid"/>
            <a:round/>
            <a:headEnd type="none" w="med" len="med"/>
            <a:tailEnd type="triangle" w="med" len="med"/>
          </a:ln>
        </p:spPr>
      </p:cxnSp>
      <p:cxnSp>
        <p:nvCxnSpPr>
          <p:cNvPr id="2074" name="Google Shape;2074;p32"/>
          <p:cNvCxnSpPr>
            <a:stCxn id="2057" idx="6"/>
            <a:endCxn id="2068" idx="2"/>
          </p:cNvCxnSpPr>
          <p:nvPr/>
        </p:nvCxnSpPr>
        <p:spPr>
          <a:xfrm rot="10800000" flipH="1">
            <a:off x="6113550" y="2177763"/>
            <a:ext cx="645600" cy="1493100"/>
          </a:xfrm>
          <a:prstGeom prst="straightConnector1">
            <a:avLst/>
          </a:prstGeom>
          <a:noFill/>
          <a:ln w="9525" cap="flat" cmpd="sng">
            <a:solidFill>
              <a:schemeClr val="dk2"/>
            </a:solidFill>
            <a:prstDash val="solid"/>
            <a:round/>
            <a:headEnd type="none" w="med" len="med"/>
            <a:tailEnd type="triangle" w="med" len="med"/>
          </a:ln>
        </p:spPr>
      </p:cxnSp>
      <p:cxnSp>
        <p:nvCxnSpPr>
          <p:cNvPr id="2075" name="Google Shape;2075;p32"/>
          <p:cNvCxnSpPr>
            <a:stCxn id="2057" idx="6"/>
            <a:endCxn id="2069" idx="2"/>
          </p:cNvCxnSpPr>
          <p:nvPr/>
        </p:nvCxnSpPr>
        <p:spPr>
          <a:xfrm rot="10800000" flipH="1">
            <a:off x="6113550" y="3057063"/>
            <a:ext cx="645600" cy="613800"/>
          </a:xfrm>
          <a:prstGeom prst="straightConnector1">
            <a:avLst/>
          </a:prstGeom>
          <a:noFill/>
          <a:ln w="9525" cap="flat" cmpd="sng">
            <a:solidFill>
              <a:schemeClr val="dk2"/>
            </a:solidFill>
            <a:prstDash val="solid"/>
            <a:round/>
            <a:headEnd type="none" w="med" len="med"/>
            <a:tailEnd type="triangle" w="med" len="med"/>
          </a:ln>
        </p:spPr>
      </p:cxnSp>
      <p:cxnSp>
        <p:nvCxnSpPr>
          <p:cNvPr id="2076" name="Google Shape;2076;p32"/>
          <p:cNvCxnSpPr/>
          <p:nvPr/>
        </p:nvCxnSpPr>
        <p:spPr>
          <a:xfrm>
            <a:off x="7491100" y="2177613"/>
            <a:ext cx="741900" cy="15600"/>
          </a:xfrm>
          <a:prstGeom prst="straightConnector1">
            <a:avLst/>
          </a:prstGeom>
          <a:noFill/>
          <a:ln w="9525" cap="flat" cmpd="sng">
            <a:solidFill>
              <a:schemeClr val="dk2"/>
            </a:solidFill>
            <a:prstDash val="solid"/>
            <a:round/>
            <a:headEnd type="none" w="med" len="med"/>
            <a:tailEnd type="triangle" w="med" len="med"/>
          </a:ln>
        </p:spPr>
      </p:cxnSp>
      <p:cxnSp>
        <p:nvCxnSpPr>
          <p:cNvPr id="2077" name="Google Shape;2077;p32"/>
          <p:cNvCxnSpPr>
            <a:stCxn id="2069" idx="6"/>
          </p:cNvCxnSpPr>
          <p:nvPr/>
        </p:nvCxnSpPr>
        <p:spPr>
          <a:xfrm>
            <a:off x="7491100" y="3056913"/>
            <a:ext cx="722100" cy="8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33"/>
          <p:cNvSpPr/>
          <p:nvPr/>
        </p:nvSpPr>
        <p:spPr>
          <a:xfrm>
            <a:off x="4372300" y="697350"/>
            <a:ext cx="1914300" cy="29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2179100" y="1727750"/>
            <a:ext cx="1914300" cy="193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2085" name="Google Shape;2085;p3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2086" name="Google Shape;2086;p33"/>
          <p:cNvSpPr/>
          <p:nvPr/>
        </p:nvSpPr>
        <p:spPr>
          <a:xfrm>
            <a:off x="2466050" y="42175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grpSp>
        <p:nvGrpSpPr>
          <p:cNvPr id="2087" name="Google Shape;2087;p33"/>
          <p:cNvGrpSpPr/>
          <p:nvPr/>
        </p:nvGrpSpPr>
        <p:grpSpPr>
          <a:xfrm>
            <a:off x="3095581" y="3765083"/>
            <a:ext cx="255933" cy="258234"/>
            <a:chOff x="2372506" y="3438683"/>
            <a:chExt cx="255933" cy="258234"/>
          </a:xfrm>
        </p:grpSpPr>
        <p:pic>
          <p:nvPicPr>
            <p:cNvPr id="2088" name="Google Shape;2088;p33" descr="+" title="MathEquation,#585858"/>
            <p:cNvPicPr preferRelativeResize="0"/>
            <p:nvPr/>
          </p:nvPicPr>
          <p:blipFill>
            <a:blip r:embed="rId3">
              <a:alphaModFix/>
            </a:blip>
            <a:stretch>
              <a:fillRect/>
            </a:stretch>
          </p:blipFill>
          <p:spPr>
            <a:xfrm>
              <a:off x="2407953" y="3466746"/>
              <a:ext cx="185039" cy="202107"/>
            </a:xfrm>
            <a:prstGeom prst="rect">
              <a:avLst/>
            </a:prstGeom>
            <a:noFill/>
            <a:ln>
              <a:noFill/>
            </a:ln>
          </p:spPr>
        </p:pic>
        <p:sp>
          <p:nvSpPr>
            <p:cNvPr id="2089" name="Google Shape;2089;p33"/>
            <p:cNvSpPr/>
            <p:nvPr/>
          </p:nvSpPr>
          <p:spPr>
            <a:xfrm>
              <a:off x="2372506" y="3438683"/>
              <a:ext cx="255933" cy="258234"/>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2090" name="Google Shape;2090;p33"/>
          <p:cNvGrpSpPr/>
          <p:nvPr/>
        </p:nvGrpSpPr>
        <p:grpSpPr>
          <a:xfrm>
            <a:off x="2466049" y="3701599"/>
            <a:ext cx="407181" cy="385200"/>
            <a:chOff x="7687999" y="1673849"/>
            <a:chExt cx="407181" cy="385200"/>
          </a:xfrm>
        </p:grpSpPr>
        <p:sp>
          <p:nvSpPr>
            <p:cNvPr id="2091" name="Google Shape;2091;p3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092" name="Google Shape;2092;p3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2093" name="Google Shape;2093;p33"/>
          <p:cNvCxnSpPr>
            <a:endCxn id="2086" idx="2"/>
          </p:cNvCxnSpPr>
          <p:nvPr/>
        </p:nvCxnSpPr>
        <p:spPr>
          <a:xfrm rot="10800000">
            <a:off x="3223550" y="4653475"/>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2094" name="Google Shape;2094;p33"/>
          <p:cNvCxnSpPr>
            <a:endCxn id="2089" idx="4"/>
          </p:cNvCxnSpPr>
          <p:nvPr/>
        </p:nvCxnSpPr>
        <p:spPr>
          <a:xfrm rot="10800000">
            <a:off x="3223548" y="4023317"/>
            <a:ext cx="0" cy="196200"/>
          </a:xfrm>
          <a:prstGeom prst="straightConnector1">
            <a:avLst/>
          </a:prstGeom>
          <a:noFill/>
          <a:ln w="9525" cap="flat" cmpd="sng">
            <a:solidFill>
              <a:schemeClr val="dk2"/>
            </a:solidFill>
            <a:prstDash val="solid"/>
            <a:round/>
            <a:headEnd type="none" w="med" len="med"/>
            <a:tailEnd type="triangle" w="med" len="med"/>
          </a:ln>
        </p:spPr>
      </p:cxnSp>
      <p:cxnSp>
        <p:nvCxnSpPr>
          <p:cNvPr id="2095" name="Google Shape;2095;p33"/>
          <p:cNvCxnSpPr>
            <a:stCxn id="2089" idx="0"/>
            <a:endCxn id="2084" idx="2"/>
          </p:cNvCxnSpPr>
          <p:nvPr/>
        </p:nvCxnSpPr>
        <p:spPr>
          <a:xfrm rot="10800000">
            <a:off x="3223548" y="3386783"/>
            <a:ext cx="0" cy="378300"/>
          </a:xfrm>
          <a:prstGeom prst="straightConnector1">
            <a:avLst/>
          </a:prstGeom>
          <a:noFill/>
          <a:ln w="9525" cap="flat" cmpd="sng">
            <a:solidFill>
              <a:schemeClr val="dk2"/>
            </a:solidFill>
            <a:prstDash val="solid"/>
            <a:round/>
            <a:headEnd type="none" w="med" len="med"/>
            <a:tailEnd type="triangle" w="med" len="med"/>
          </a:ln>
        </p:spPr>
      </p:cxnSp>
      <p:sp>
        <p:nvSpPr>
          <p:cNvPr id="2096" name="Google Shape;2096;p33"/>
          <p:cNvSpPr/>
          <p:nvPr/>
        </p:nvSpPr>
        <p:spPr>
          <a:xfrm>
            <a:off x="4572000" y="4225675"/>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2097" name="Google Shape;2097;p33"/>
          <p:cNvCxnSpPr/>
          <p:nvPr/>
        </p:nvCxnSpPr>
        <p:spPr>
          <a:xfrm rot="10800000">
            <a:off x="5327250" y="468645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2098" name="Google Shape;2098;p33"/>
          <p:cNvCxnSpPr>
            <a:stCxn id="2091" idx="6"/>
            <a:endCxn id="2089" idx="2"/>
          </p:cNvCxnSpPr>
          <p:nvPr/>
        </p:nvCxnSpPr>
        <p:spPr>
          <a:xfrm>
            <a:off x="2873149" y="3894199"/>
            <a:ext cx="222300" cy="0"/>
          </a:xfrm>
          <a:prstGeom prst="straightConnector1">
            <a:avLst/>
          </a:prstGeom>
          <a:noFill/>
          <a:ln w="9525" cap="flat" cmpd="sng">
            <a:solidFill>
              <a:schemeClr val="dk2"/>
            </a:solidFill>
            <a:prstDash val="solid"/>
            <a:round/>
            <a:headEnd type="none" w="med" len="med"/>
            <a:tailEnd type="none" w="med" len="med"/>
          </a:ln>
        </p:spPr>
      </p:cxnSp>
      <p:cxnSp>
        <p:nvCxnSpPr>
          <p:cNvPr id="2099" name="Google Shape;2099;p33"/>
          <p:cNvCxnSpPr>
            <a:stCxn id="2084" idx="2"/>
            <a:endCxn id="2085"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2100" name="Google Shape;2100;p33"/>
          <p:cNvCxnSpPr>
            <a:stCxn id="2085"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2101" name="Google Shape;2101;p33"/>
          <p:cNvCxnSpPr>
            <a:stCxn id="2084" idx="0"/>
            <a:endCxn id="2085"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2102" name="Google Shape;2102;p33"/>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2103" name="Google Shape;2103;p3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2104" name="Google Shape;2104;p33"/>
          <p:cNvCxnSpPr>
            <a:stCxn id="2085" idx="0"/>
            <a:endCxn id="2102"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2105" name="Google Shape;2105;p33"/>
          <p:cNvCxnSpPr/>
          <p:nvPr/>
        </p:nvCxnSpPr>
        <p:spPr>
          <a:xfrm rot="5400000" flipH="1">
            <a:off x="2568500" y="1827850"/>
            <a:ext cx="552600" cy="757500"/>
          </a:xfrm>
          <a:prstGeom prst="bentConnector4">
            <a:avLst>
              <a:gd name="adj1" fmla="val -25502"/>
              <a:gd name="adj2" fmla="val 121752"/>
            </a:avLst>
          </a:prstGeom>
          <a:noFill/>
          <a:ln w="9525" cap="flat" cmpd="sng">
            <a:solidFill>
              <a:schemeClr val="dk2"/>
            </a:solidFill>
            <a:prstDash val="solid"/>
            <a:round/>
            <a:headEnd type="none" w="med" len="med"/>
            <a:tailEnd type="triangle" w="med" len="med"/>
          </a:ln>
        </p:spPr>
      </p:cxnSp>
      <p:sp>
        <p:nvSpPr>
          <p:cNvPr id="2106" name="Google Shape;2106;p33"/>
          <p:cNvSpPr/>
          <p:nvPr/>
        </p:nvSpPr>
        <p:spPr>
          <a:xfrm>
            <a:off x="4572050" y="2761000"/>
            <a:ext cx="1515000" cy="6339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2107" name="Google Shape;2107;p3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2108" name="Google Shape;2108;p33"/>
          <p:cNvCxnSpPr>
            <a:stCxn id="2106" idx="0"/>
            <a:endCxn id="2107"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2109" name="Google Shape;2109;p33"/>
          <p:cNvGrpSpPr/>
          <p:nvPr/>
        </p:nvGrpSpPr>
        <p:grpSpPr>
          <a:xfrm flipH="1">
            <a:off x="5670621" y="3709189"/>
            <a:ext cx="424201" cy="385200"/>
            <a:chOff x="7687999" y="1673849"/>
            <a:chExt cx="407181" cy="385200"/>
          </a:xfrm>
        </p:grpSpPr>
        <p:sp>
          <p:nvSpPr>
            <p:cNvPr id="2110" name="Google Shape;2110;p3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2111" name="Google Shape;2111;p3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cxnSp>
        <p:nvCxnSpPr>
          <p:cNvPr id="2112" name="Google Shape;2112;p33"/>
          <p:cNvCxnSpPr/>
          <p:nvPr/>
        </p:nvCxnSpPr>
        <p:spPr>
          <a:xfrm rot="10800000" flipH="1">
            <a:off x="5329500" y="4037575"/>
            <a:ext cx="6300" cy="188100"/>
          </a:xfrm>
          <a:prstGeom prst="straightConnector1">
            <a:avLst/>
          </a:prstGeom>
          <a:noFill/>
          <a:ln w="9525" cap="flat" cmpd="sng">
            <a:solidFill>
              <a:schemeClr val="dk2"/>
            </a:solidFill>
            <a:prstDash val="solid"/>
            <a:round/>
            <a:headEnd type="none" w="med" len="med"/>
            <a:tailEnd type="triangle" w="med" len="med"/>
          </a:ln>
        </p:spPr>
      </p:cxnSp>
      <p:cxnSp>
        <p:nvCxnSpPr>
          <p:cNvPr id="2113" name="Google Shape;2113;p33"/>
          <p:cNvCxnSpPr>
            <a:stCxn id="2110" idx="6"/>
            <a:endCxn id="2114" idx="2"/>
          </p:cNvCxnSpPr>
          <p:nvPr/>
        </p:nvCxnSpPr>
        <p:spPr>
          <a:xfrm rot="10800000">
            <a:off x="5462805" y="3901789"/>
            <a:ext cx="207900" cy="0"/>
          </a:xfrm>
          <a:prstGeom prst="straightConnector1">
            <a:avLst/>
          </a:prstGeom>
          <a:noFill/>
          <a:ln w="9525" cap="flat" cmpd="sng">
            <a:solidFill>
              <a:schemeClr val="dk2"/>
            </a:solidFill>
            <a:prstDash val="solid"/>
            <a:round/>
            <a:headEnd type="none" w="med" len="med"/>
            <a:tailEnd type="none" w="med" len="med"/>
          </a:ln>
        </p:spPr>
      </p:cxnSp>
      <p:cxnSp>
        <p:nvCxnSpPr>
          <p:cNvPr id="2115" name="Google Shape;2115;p33"/>
          <p:cNvCxnSpPr>
            <a:stCxn id="2114" idx="0"/>
          </p:cNvCxnSpPr>
          <p:nvPr/>
        </p:nvCxnSpPr>
        <p:spPr>
          <a:xfrm rot="10800000" flipH="1">
            <a:off x="5329455" y="3409339"/>
            <a:ext cx="3300" cy="363300"/>
          </a:xfrm>
          <a:prstGeom prst="straightConnector1">
            <a:avLst/>
          </a:prstGeom>
          <a:noFill/>
          <a:ln w="9525" cap="flat" cmpd="sng">
            <a:solidFill>
              <a:schemeClr val="dk2"/>
            </a:solidFill>
            <a:prstDash val="solid"/>
            <a:round/>
            <a:headEnd type="none" w="med" len="med"/>
            <a:tailEnd type="triangle" w="med" len="med"/>
          </a:ln>
        </p:spPr>
      </p:cxnSp>
      <p:cxnSp>
        <p:nvCxnSpPr>
          <p:cNvPr id="2116" name="Google Shape;2116;p33"/>
          <p:cNvCxnSpPr>
            <a:stCxn id="2082" idx="2"/>
            <a:endCxn id="2107" idx="3"/>
          </p:cNvCxnSpPr>
          <p:nvPr/>
        </p:nvCxnSpPr>
        <p:spPr>
          <a:xfrm rot="-5400000">
            <a:off x="5173150" y="2749950"/>
            <a:ext cx="1070100" cy="757500"/>
          </a:xfrm>
          <a:prstGeom prst="bentConnector4">
            <a:avLst>
              <a:gd name="adj1" fmla="val 9329"/>
              <a:gd name="adj2" fmla="val 119119"/>
            </a:avLst>
          </a:prstGeom>
          <a:noFill/>
          <a:ln w="9525" cap="flat" cmpd="sng">
            <a:solidFill>
              <a:schemeClr val="dk2"/>
            </a:solidFill>
            <a:prstDash val="solid"/>
            <a:round/>
            <a:headEnd type="none" w="med" len="med"/>
            <a:tailEnd type="triangle" w="med" len="med"/>
          </a:ln>
        </p:spPr>
      </p:cxnSp>
      <p:sp>
        <p:nvSpPr>
          <p:cNvPr id="2117" name="Google Shape;2117;p33"/>
          <p:cNvSpPr/>
          <p:nvPr/>
        </p:nvSpPr>
        <p:spPr>
          <a:xfrm>
            <a:off x="4575200" y="19091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2118" name="Google Shape;2118;p3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2119" name="Google Shape;2119;p33"/>
          <p:cNvCxnSpPr>
            <a:stCxn id="2117" idx="0"/>
            <a:endCxn id="2118"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2120" name="Google Shape;2120;p33"/>
          <p:cNvSpPr/>
          <p:nvPr/>
        </p:nvSpPr>
        <p:spPr>
          <a:xfrm>
            <a:off x="4575250" y="105720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2121" name="Google Shape;2121;p3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2122" name="Google Shape;2122;p33"/>
          <p:cNvCxnSpPr>
            <a:stCxn id="2120" idx="0"/>
            <a:endCxn id="2121" idx="2"/>
          </p:cNvCxnSpPr>
          <p:nvPr/>
        </p:nvCxnSpPr>
        <p:spPr>
          <a:xfrm rot="10800000">
            <a:off x="5332750" y="987900"/>
            <a:ext cx="0" cy="69300"/>
          </a:xfrm>
          <a:prstGeom prst="straightConnector1">
            <a:avLst/>
          </a:prstGeom>
          <a:noFill/>
          <a:ln w="9525" cap="flat" cmpd="sng">
            <a:solidFill>
              <a:srgbClr val="999999"/>
            </a:solidFill>
            <a:prstDash val="solid"/>
            <a:round/>
            <a:headEnd type="none" w="med" len="med"/>
            <a:tailEnd type="none" w="med" len="med"/>
          </a:ln>
        </p:spPr>
      </p:cxnSp>
      <p:sp>
        <p:nvSpPr>
          <p:cNvPr id="2123" name="Google Shape;2123;p33"/>
          <p:cNvSpPr/>
          <p:nvPr/>
        </p:nvSpPr>
        <p:spPr>
          <a:xfrm>
            <a:off x="4575250" y="416400"/>
            <a:ext cx="1515000" cy="196200"/>
          </a:xfrm>
          <a:prstGeom prst="roundRect">
            <a:avLst>
              <a:gd name="adj" fmla="val 28518"/>
            </a:avLst>
          </a:prstGeom>
          <a:gradFill>
            <a:gsLst>
              <a:gs pos="0">
                <a:srgbClr val="DE87F1">
                  <a:alpha val="39607"/>
                </a:srgbClr>
              </a:gs>
              <a:gs pos="100000">
                <a:srgbClr val="F1DD87"/>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2124" name="Google Shape;2124;p33"/>
          <p:cNvSpPr/>
          <p:nvPr/>
        </p:nvSpPr>
        <p:spPr>
          <a:xfrm>
            <a:off x="4571950" y="5925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2125" name="Google Shape;2125;p33"/>
          <p:cNvCxnSpPr>
            <a:stCxn id="2107" idx="0"/>
            <a:endCxn id="2117" idx="2"/>
          </p:cNvCxnSpPr>
          <p:nvPr/>
        </p:nvCxnSpPr>
        <p:spPr>
          <a:xfrm rot="10800000" flipH="1">
            <a:off x="5329450" y="2294250"/>
            <a:ext cx="3300" cy="201300"/>
          </a:xfrm>
          <a:prstGeom prst="straightConnector1">
            <a:avLst/>
          </a:prstGeom>
          <a:noFill/>
          <a:ln w="9525" cap="flat" cmpd="sng">
            <a:solidFill>
              <a:schemeClr val="dk2"/>
            </a:solidFill>
            <a:prstDash val="solid"/>
            <a:round/>
            <a:headEnd type="none" w="med" len="med"/>
            <a:tailEnd type="triangle" w="med" len="med"/>
          </a:ln>
        </p:spPr>
      </p:cxnSp>
      <p:cxnSp>
        <p:nvCxnSpPr>
          <p:cNvPr id="2126" name="Google Shape;2126;p33"/>
          <p:cNvCxnSpPr>
            <a:stCxn id="2118" idx="0"/>
            <a:endCxn id="2120" idx="2"/>
          </p:cNvCxnSpPr>
          <p:nvPr/>
        </p:nvCxnSpPr>
        <p:spPr>
          <a:xfrm rot="10800000" flipH="1">
            <a:off x="5332600" y="1442350"/>
            <a:ext cx="300" cy="201300"/>
          </a:xfrm>
          <a:prstGeom prst="straightConnector1">
            <a:avLst/>
          </a:prstGeom>
          <a:noFill/>
          <a:ln w="9525" cap="flat" cmpd="sng">
            <a:solidFill>
              <a:schemeClr val="dk2"/>
            </a:solidFill>
            <a:prstDash val="solid"/>
            <a:round/>
            <a:headEnd type="none" w="med" len="med"/>
            <a:tailEnd type="triangle" w="med" len="med"/>
          </a:ln>
        </p:spPr>
      </p:cxnSp>
      <p:cxnSp>
        <p:nvCxnSpPr>
          <p:cNvPr id="2127" name="Google Shape;2127;p33"/>
          <p:cNvCxnSpPr>
            <a:stCxn id="2118" idx="0"/>
            <a:endCxn id="2121" idx="3"/>
          </p:cNvCxnSpPr>
          <p:nvPr/>
        </p:nvCxnSpPr>
        <p:spPr>
          <a:xfrm rot="-5400000">
            <a:off x="5334400" y="887950"/>
            <a:ext cx="753900" cy="757500"/>
          </a:xfrm>
          <a:prstGeom prst="bentConnector4">
            <a:avLst>
              <a:gd name="adj1" fmla="val 8668"/>
              <a:gd name="adj2" fmla="val 121389"/>
            </a:avLst>
          </a:prstGeom>
          <a:noFill/>
          <a:ln w="9525" cap="flat" cmpd="sng">
            <a:solidFill>
              <a:schemeClr val="dk2"/>
            </a:solidFill>
            <a:prstDash val="solid"/>
            <a:round/>
            <a:headEnd type="none" w="med" len="med"/>
            <a:tailEnd type="triangle" w="med" len="med"/>
          </a:ln>
        </p:spPr>
      </p:cxnSp>
      <p:cxnSp>
        <p:nvCxnSpPr>
          <p:cNvPr id="2128" name="Google Shape;2128;p33"/>
          <p:cNvCxnSpPr>
            <a:stCxn id="2121" idx="0"/>
            <a:endCxn id="2123" idx="2"/>
          </p:cNvCxnSpPr>
          <p:nvPr/>
        </p:nvCxnSpPr>
        <p:spPr>
          <a:xfrm rot="10800000">
            <a:off x="5332650" y="612650"/>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2129" name="Google Shape;2129;p33"/>
          <p:cNvCxnSpPr/>
          <p:nvPr/>
        </p:nvCxnSpPr>
        <p:spPr>
          <a:xfrm rot="10800000">
            <a:off x="5329450" y="232625"/>
            <a:ext cx="0" cy="179100"/>
          </a:xfrm>
          <a:prstGeom prst="straightConnector1">
            <a:avLst/>
          </a:prstGeom>
          <a:noFill/>
          <a:ln w="9525" cap="flat" cmpd="sng">
            <a:solidFill>
              <a:schemeClr val="dk2"/>
            </a:solidFill>
            <a:prstDash val="solid"/>
            <a:round/>
            <a:headEnd type="none" w="med" len="med"/>
            <a:tailEnd type="triangle" w="med" len="med"/>
          </a:ln>
        </p:spPr>
      </p:cxnSp>
      <p:cxnSp>
        <p:nvCxnSpPr>
          <p:cNvPr id="2130" name="Google Shape;2130;p3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2131" name="Google Shape;2131;p33"/>
          <p:cNvGrpSpPr/>
          <p:nvPr/>
        </p:nvGrpSpPr>
        <p:grpSpPr>
          <a:xfrm>
            <a:off x="3223400" y="1827400"/>
            <a:ext cx="1832400" cy="601200"/>
            <a:chOff x="3223400" y="1827400"/>
            <a:chExt cx="1832400" cy="601200"/>
          </a:xfrm>
        </p:grpSpPr>
        <p:grpSp>
          <p:nvGrpSpPr>
            <p:cNvPr id="2132" name="Google Shape;2132;p33"/>
            <p:cNvGrpSpPr/>
            <p:nvPr/>
          </p:nvGrpSpPr>
          <p:grpSpPr>
            <a:xfrm>
              <a:off x="3223400" y="1827400"/>
              <a:ext cx="1832400" cy="601200"/>
              <a:chOff x="3223400" y="1827400"/>
              <a:chExt cx="1832400" cy="601200"/>
            </a:xfrm>
          </p:grpSpPr>
          <p:cxnSp>
            <p:nvCxnSpPr>
              <p:cNvPr id="2133" name="Google Shape;2133;p33"/>
              <p:cNvCxnSpPr>
                <a:stCxn id="2103" idx="0"/>
              </p:cNvCxnSpPr>
              <p:nvPr/>
            </p:nvCxnSpPr>
            <p:spPr>
              <a:xfrm rot="-5400000" flipH="1">
                <a:off x="3839000" y="1211800"/>
                <a:ext cx="601200" cy="1832400"/>
              </a:xfrm>
              <a:prstGeom prst="bentConnector4">
                <a:avLst>
                  <a:gd name="adj1" fmla="val -39608"/>
                  <a:gd name="adj2" fmla="val 70670"/>
                </a:avLst>
              </a:prstGeom>
              <a:noFill/>
              <a:ln w="9525" cap="flat" cmpd="sng">
                <a:solidFill>
                  <a:schemeClr val="dk2"/>
                </a:solidFill>
                <a:prstDash val="solid"/>
                <a:round/>
                <a:headEnd type="none" w="med" len="med"/>
                <a:tailEnd type="none" w="med" len="med"/>
              </a:ln>
            </p:spPr>
          </p:cxnSp>
          <p:cxnSp>
            <p:nvCxnSpPr>
              <p:cNvPr id="2134" name="Google Shape;2134;p33"/>
              <p:cNvCxnSpPr/>
              <p:nvPr/>
            </p:nvCxnSpPr>
            <p:spPr>
              <a:xfrm rot="10800000" flipH="1">
                <a:off x="5050575" y="229415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2135" name="Google Shape;2135;p33"/>
            <p:cNvCxnSpPr/>
            <p:nvPr/>
          </p:nvCxnSpPr>
          <p:spPr>
            <a:xfrm rot="10800000" flipH="1">
              <a:off x="4810950" y="2291900"/>
              <a:ext cx="3300" cy="134400"/>
            </a:xfrm>
            <a:prstGeom prst="straightConnector1">
              <a:avLst/>
            </a:prstGeom>
            <a:noFill/>
            <a:ln w="9525" cap="flat" cmpd="sng">
              <a:solidFill>
                <a:schemeClr val="dk2"/>
              </a:solidFill>
              <a:prstDash val="solid"/>
              <a:round/>
              <a:headEnd type="none" w="med" len="med"/>
              <a:tailEnd type="triangle" w="med" len="med"/>
            </a:ln>
          </p:spPr>
        </p:cxnSp>
      </p:grpSp>
      <p:cxnSp>
        <p:nvCxnSpPr>
          <p:cNvPr id="2136" name="Google Shape;2136;p33"/>
          <p:cNvCxnSpPr>
            <a:endCxn id="2118" idx="3"/>
          </p:cNvCxnSpPr>
          <p:nvPr/>
        </p:nvCxnSpPr>
        <p:spPr>
          <a:xfrm rot="10800000" flipH="1">
            <a:off x="5330800" y="1741750"/>
            <a:ext cx="759300" cy="666600"/>
          </a:xfrm>
          <a:prstGeom prst="bentConnector3">
            <a:avLst>
              <a:gd name="adj1" fmla="val 120670"/>
            </a:avLst>
          </a:prstGeom>
          <a:noFill/>
          <a:ln w="9525" cap="flat" cmpd="sng">
            <a:solidFill>
              <a:schemeClr val="dk2"/>
            </a:solidFill>
            <a:prstDash val="solid"/>
            <a:round/>
            <a:headEnd type="none" w="med" len="med"/>
            <a:tailEnd type="triangle" w="med" len="med"/>
          </a:ln>
        </p:spPr>
      </p:cxnSp>
      <p:grpSp>
        <p:nvGrpSpPr>
          <p:cNvPr id="2137" name="Google Shape;2137;p33"/>
          <p:cNvGrpSpPr/>
          <p:nvPr/>
        </p:nvGrpSpPr>
        <p:grpSpPr>
          <a:xfrm flipH="1">
            <a:off x="5196157" y="3772639"/>
            <a:ext cx="266597" cy="258300"/>
            <a:chOff x="2372506" y="3438683"/>
            <a:chExt cx="255900" cy="258300"/>
          </a:xfrm>
        </p:grpSpPr>
        <p:pic>
          <p:nvPicPr>
            <p:cNvPr id="2138" name="Google Shape;2138;p3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2114" name="Google Shape;2114;p3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2139" name="Google Shape;2139;p3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2140" name="Google Shape;2140;p3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2141" name="Google Shape;2141;p3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2142" name="Google Shape;2142;p3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46"/>
        <p:cNvGrpSpPr/>
        <p:nvPr/>
      </p:nvGrpSpPr>
      <p:grpSpPr>
        <a:xfrm>
          <a:off x="0" y="0"/>
          <a:ext cx="0" cy="0"/>
          <a:chOff x="0" y="0"/>
          <a:chExt cx="0" cy="0"/>
        </a:xfrm>
      </p:grpSpPr>
      <p:sp>
        <p:nvSpPr>
          <p:cNvPr id="2147" name="Google Shape;2147;p3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2148" name="Google Shape;2148;p3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2149" name="Google Shape;2149;p3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2150" name="Google Shape;2150;p3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2151" name="Google Shape;2151;p3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2152" name="Google Shape;2152;p3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2153" name="Google Shape;2153;p34"/>
          <p:cNvCxnSpPr>
            <a:endCxn id="2150"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2154" name="Google Shape;2154;p34"/>
          <p:cNvCxnSpPr>
            <a:stCxn id="2147" idx="0"/>
            <a:endCxn id="2151"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2155" name="Google Shape;2155;p34"/>
          <p:cNvCxnSpPr>
            <a:stCxn id="2147" idx="0"/>
            <a:endCxn id="2152"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2156" name="Google Shape;2156;p34"/>
          <p:cNvCxnSpPr>
            <a:stCxn id="2147" idx="0"/>
            <a:endCxn id="2149"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2157" name="Google Shape;2157;p34"/>
          <p:cNvCxnSpPr>
            <a:stCxn id="2147" idx="0"/>
            <a:endCxn id="2148"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2158" name="Google Shape;2158;p3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2159" name="Google Shape;2159;p34"/>
          <p:cNvCxnSpPr>
            <a:stCxn id="2158"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35"/>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rPr>
              <a:t>ML Concepts</a:t>
            </a:r>
            <a:endParaRPr>
              <a:solidFill>
                <a:srgbClr val="99999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36"/>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6"/>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6"/>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6"/>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73" name="Google Shape;2173;p36"/>
          <p:cNvCxnSpPr>
            <a:stCxn id="2169" idx="6"/>
            <a:endCxn id="2172"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2174" name="Google Shape;2174;p36"/>
          <p:cNvCxnSpPr>
            <a:stCxn id="2170" idx="6"/>
            <a:endCxn id="2172"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2175" name="Google Shape;2175;p36"/>
          <p:cNvCxnSpPr>
            <a:stCxn id="2171" idx="6"/>
            <a:endCxn id="2172"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2176" name="Google Shape;2176;p36"/>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2177" name="Google Shape;2177;p36"/>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2178" name="Google Shape;2178;p36"/>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2179" name="Google Shape;2179;p36"/>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2180" name="Google Shape;2180;p36"/>
          <p:cNvCxnSpPr>
            <a:stCxn id="2176" idx="3"/>
            <a:endCxn id="2169"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2181" name="Google Shape;2181;p36"/>
          <p:cNvCxnSpPr>
            <a:stCxn id="2177" idx="3"/>
            <a:endCxn id="2169"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2182" name="Google Shape;2182;p36"/>
          <p:cNvCxnSpPr>
            <a:stCxn id="2178" idx="3"/>
            <a:endCxn id="2170"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2183" name="Google Shape;2183;p36"/>
          <p:cNvCxnSpPr>
            <a:stCxn id="2179" idx="3"/>
            <a:endCxn id="2171"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2184" name="Google Shape;2184;p36"/>
          <p:cNvCxnSpPr>
            <a:stCxn id="2178" idx="3"/>
            <a:endCxn id="2171"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2185" name="Google Shape;2185;p36"/>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2186" name="Google Shape;2186;p36"/>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2187" name="Google Shape;2187;p36"/>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2188" name="Google Shape;2188;p36"/>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2189" name="Google Shape;2189;p36"/>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2190" name="Google Shape;2190;p36"/>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6"/>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2192" name="Google Shape;2192;p36"/>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2193" name="Google Shape;2193;p36"/>
          <p:cNvCxnSpPr>
            <a:stCxn id="2191" idx="3"/>
            <a:endCxn id="2190"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2194" name="Google Shape;2194;p36"/>
          <p:cNvCxnSpPr>
            <a:stCxn id="2190" idx="6"/>
            <a:endCxn id="2192"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2195" name="Google Shape;2195;p36"/>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6"/>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2197" name="Google Shape;2197;p36"/>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2198" name="Google Shape;2198;p36"/>
          <p:cNvCxnSpPr>
            <a:stCxn id="2196" idx="3"/>
            <a:endCxn id="2195"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2199" name="Google Shape;2199;p36"/>
          <p:cNvCxnSpPr>
            <a:stCxn id="2195" idx="6"/>
            <a:endCxn id="2197"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2200" name="Google Shape;2200;p36"/>
          <p:cNvCxnSpPr>
            <a:stCxn id="2195"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2201" name="Google Shape;2201;p36"/>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2202" name="Google Shape;2202;p36"/>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2203" name="Google Shape;2203;p36"/>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2204" name="Google Shape;2204;p36"/>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37"/>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0" name="Google Shape;2210;p37"/>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2211" name="Google Shape;2211;p37"/>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7"/>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7"/>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7"/>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7"/>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7"/>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7"/>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7"/>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7"/>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7"/>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7"/>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7"/>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7"/>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7"/>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7"/>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7"/>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7"/>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7"/>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7"/>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7"/>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7"/>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7"/>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7"/>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7"/>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7"/>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7"/>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7"/>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7"/>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7"/>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7"/>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7"/>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7"/>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7"/>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7"/>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7"/>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7"/>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7"/>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7"/>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7"/>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7"/>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7"/>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7"/>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7"/>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2254" name="Google Shape;2254;p37"/>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2255" name="Google Shape;2255;p37"/>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2256" name="Google Shape;2256;p37"/>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2257" name="Google Shape;2257;p37"/>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8" name="Google Shape;2258;p37"/>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2259" name="Google Shape;2259;p37"/>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7"/>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7"/>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7"/>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7"/>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7"/>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7"/>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7"/>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7"/>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7"/>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7"/>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7"/>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7"/>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7"/>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7"/>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7"/>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7"/>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7"/>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7"/>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7"/>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7"/>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7"/>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7"/>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7"/>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7"/>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7"/>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7"/>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7"/>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7"/>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7"/>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7"/>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7"/>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7"/>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7"/>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7"/>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7"/>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7"/>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7"/>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7"/>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7"/>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7"/>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7"/>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7"/>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2302" name="Google Shape;2302;p37"/>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2303" name="Google Shape;2303;p37"/>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2304" name="Google Shape;2304;p37"/>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2305" name="Google Shape;2305;p37"/>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2306" name="Google Shape;2306;p37"/>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2307" name="Google Shape;2307;p37"/>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38"/>
          <p:cNvSpPr/>
          <p:nvPr/>
        </p:nvSpPr>
        <p:spPr>
          <a:xfrm>
            <a:off x="1915775" y="1926074"/>
            <a:ext cx="997800" cy="100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2313" name="Google Shape;2313;p38"/>
          <p:cNvSpPr/>
          <p:nvPr/>
        </p:nvSpPr>
        <p:spPr>
          <a:xfrm>
            <a:off x="3816310" y="1666008"/>
            <a:ext cx="997800" cy="1004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2314" name="Google Shape;2314;p38"/>
          <p:cNvSpPr/>
          <p:nvPr/>
        </p:nvSpPr>
        <p:spPr>
          <a:xfrm>
            <a:off x="3711796" y="1808267"/>
            <a:ext cx="997800" cy="1004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NxN</a:t>
            </a:r>
            <a:endParaRPr/>
          </a:p>
        </p:txBody>
      </p:sp>
      <p:sp>
        <p:nvSpPr>
          <p:cNvPr id="2315" name="Google Shape;2315;p38"/>
          <p:cNvSpPr/>
          <p:nvPr/>
        </p:nvSpPr>
        <p:spPr>
          <a:xfrm>
            <a:off x="3623322" y="1928887"/>
            <a:ext cx="997800" cy="1004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NxN</a:t>
            </a:r>
            <a:endParaRPr>
              <a:latin typeface="Consolas"/>
              <a:ea typeface="Consolas"/>
              <a:cs typeface="Consolas"/>
              <a:sym typeface="Consolas"/>
            </a:endParaRPr>
          </a:p>
        </p:txBody>
      </p:sp>
      <p:sp>
        <p:nvSpPr>
          <p:cNvPr id="2316" name="Google Shape;2316;p38"/>
          <p:cNvSpPr/>
          <p:nvPr/>
        </p:nvSpPr>
        <p:spPr>
          <a:xfrm>
            <a:off x="5663087" y="1282050"/>
            <a:ext cx="584100" cy="17724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256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225</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56</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214</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210</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211</a:t>
            </a:r>
            <a:endParaRPr>
              <a:latin typeface="Consolas"/>
              <a:ea typeface="Consolas"/>
              <a:cs typeface="Consolas"/>
              <a:sym typeface="Consolas"/>
            </a:endParaRPr>
          </a:p>
        </p:txBody>
      </p:sp>
      <p:sp>
        <p:nvSpPr>
          <p:cNvPr id="2317" name="Google Shape;2317;p38"/>
          <p:cNvSpPr/>
          <p:nvPr/>
        </p:nvSpPr>
        <p:spPr>
          <a:xfrm>
            <a:off x="6353231" y="1344911"/>
            <a:ext cx="74700" cy="583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8"/>
          <p:cNvSpPr/>
          <p:nvPr/>
        </p:nvSpPr>
        <p:spPr>
          <a:xfrm>
            <a:off x="6353231" y="1958877"/>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8"/>
          <p:cNvSpPr/>
          <p:nvPr/>
        </p:nvSpPr>
        <p:spPr>
          <a:xfrm>
            <a:off x="6353231" y="2501381"/>
            <a:ext cx="74700" cy="5529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8"/>
          <p:cNvSpPr txBox="1"/>
          <p:nvPr/>
        </p:nvSpPr>
        <p:spPr>
          <a:xfrm rot="5400000">
            <a:off x="5742675" y="2035500"/>
            <a:ext cx="1704000" cy="265500"/>
          </a:xfrm>
          <a:prstGeom prst="rect">
            <a:avLst/>
          </a:prstGeom>
          <a:no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R-G-B</a:t>
            </a:r>
            <a:endParaRPr>
              <a:latin typeface="Consolas"/>
              <a:ea typeface="Consolas"/>
              <a:cs typeface="Consolas"/>
              <a:sym typeface="Consolas"/>
            </a:endParaRPr>
          </a:p>
        </p:txBody>
      </p:sp>
      <p:cxnSp>
        <p:nvCxnSpPr>
          <p:cNvPr id="2321" name="Google Shape;2321;p38"/>
          <p:cNvCxnSpPr>
            <a:stCxn id="2312" idx="3"/>
            <a:endCxn id="2315" idx="1"/>
          </p:cNvCxnSpPr>
          <p:nvPr/>
        </p:nvCxnSpPr>
        <p:spPr>
          <a:xfrm>
            <a:off x="2913575" y="2428124"/>
            <a:ext cx="709800" cy="2700"/>
          </a:xfrm>
          <a:prstGeom prst="straightConnector1">
            <a:avLst/>
          </a:prstGeom>
          <a:noFill/>
          <a:ln w="9525" cap="flat" cmpd="sng">
            <a:solidFill>
              <a:schemeClr val="dk2"/>
            </a:solidFill>
            <a:prstDash val="solid"/>
            <a:round/>
            <a:headEnd type="none" w="med" len="med"/>
            <a:tailEnd type="triangle" w="med" len="med"/>
          </a:ln>
        </p:spPr>
      </p:cxnSp>
      <p:cxnSp>
        <p:nvCxnSpPr>
          <p:cNvPr id="2322" name="Google Shape;2322;p38"/>
          <p:cNvCxnSpPr>
            <a:stCxn id="2313" idx="3"/>
            <a:endCxn id="2316" idx="1"/>
          </p:cNvCxnSpPr>
          <p:nvPr/>
        </p:nvCxnSpPr>
        <p:spPr>
          <a:xfrm>
            <a:off x="4814110" y="2168058"/>
            <a:ext cx="849000" cy="300"/>
          </a:xfrm>
          <a:prstGeom prst="straightConnector1">
            <a:avLst/>
          </a:prstGeom>
          <a:noFill/>
          <a:ln w="9525" cap="flat" cmpd="sng">
            <a:solidFill>
              <a:schemeClr val="dk2"/>
            </a:solidFill>
            <a:prstDash val="solid"/>
            <a:round/>
            <a:headEnd type="none" w="med" len="med"/>
            <a:tailEnd type="triangle" w="med" len="med"/>
          </a:ln>
        </p:spPr>
      </p:cxnSp>
      <p:sp>
        <p:nvSpPr>
          <p:cNvPr id="2323" name="Google Shape;2323;p38"/>
          <p:cNvSpPr txBox="1"/>
          <p:nvPr/>
        </p:nvSpPr>
        <p:spPr>
          <a:xfrm>
            <a:off x="2772500" y="3525300"/>
            <a:ext cx="26286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Unrolling Feature vectors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cxnSp>
        <p:nvCxnSpPr>
          <p:cNvPr id="2328" name="Google Shape;2328;p39"/>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2329" name="Google Shape;2329;p39"/>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2330" name="Google Shape;2330;p39"/>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2331" name="Google Shape;2331;p39"/>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2332" name="Google Shape;2332;p39"/>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2333" name="Google Shape;2333;p39"/>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2334" name="Google Shape;2334;p39"/>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2335" name="Google Shape;2335;p39"/>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2336" name="Google Shape;2336;p39"/>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2337" name="Google Shape;2337;p39"/>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2338" name="Google Shape;2338;p39"/>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2339" name="Google Shape;2339;p39"/>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2340" name="Google Shape;2340;p39"/>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rPr>
              <a:t>dair.ai</a:t>
            </a:r>
            <a:endParaRPr sz="17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40"/>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2346" name="Google Shape;2346;p40"/>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2347" name="Google Shape;2347;p40"/>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2348" name="Google Shape;2348;p40"/>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2349" name="Google Shape;2349;p40"/>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2350" name="Google Shape;2350;p40"/>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2351" name="Google Shape;2351;p40"/>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2352" name="Google Shape;2352;p40"/>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2353" name="Google Shape;2353;p40"/>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0"/>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0"/>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0"/>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2357" name="Google Shape;2357;p40"/>
          <p:cNvCxnSpPr>
            <a:stCxn id="2353" idx="6"/>
            <a:endCxn id="2345"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2358" name="Google Shape;2358;p40"/>
          <p:cNvCxnSpPr>
            <a:stCxn id="2354" idx="6"/>
            <a:endCxn id="2345"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2359" name="Google Shape;2359;p40"/>
          <p:cNvCxnSpPr>
            <a:stCxn id="2355" idx="6"/>
            <a:endCxn id="2345"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2360" name="Google Shape;2360;p40"/>
          <p:cNvCxnSpPr>
            <a:stCxn id="2353" idx="6"/>
            <a:endCxn id="2346"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2361" name="Google Shape;2361;p40"/>
          <p:cNvCxnSpPr>
            <a:stCxn id="2353" idx="6"/>
            <a:endCxn id="2347"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2362" name="Google Shape;2362;p40"/>
          <p:cNvCxnSpPr>
            <a:stCxn id="2353" idx="5"/>
            <a:endCxn id="2352"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2363" name="Google Shape;2363;p40"/>
          <p:cNvCxnSpPr>
            <a:stCxn id="2354" idx="6"/>
            <a:endCxn id="2346"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2364" name="Google Shape;2364;p40"/>
          <p:cNvCxnSpPr>
            <a:stCxn id="2354" idx="6"/>
            <a:endCxn id="2347"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2365" name="Google Shape;2365;p40"/>
          <p:cNvCxnSpPr>
            <a:stCxn id="2354" idx="6"/>
            <a:endCxn id="2352"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2366" name="Google Shape;2366;p40"/>
          <p:cNvCxnSpPr>
            <a:stCxn id="2355" idx="6"/>
            <a:endCxn id="2346"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2367" name="Google Shape;2367;p40"/>
          <p:cNvCxnSpPr>
            <a:stCxn id="2355" idx="6"/>
            <a:endCxn id="2347"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2368" name="Google Shape;2368;p40"/>
          <p:cNvCxnSpPr>
            <a:stCxn id="2355" idx="6"/>
            <a:endCxn id="2352"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2369" name="Google Shape;2369;p40"/>
          <p:cNvCxnSpPr>
            <a:stCxn id="2356" idx="6"/>
            <a:endCxn id="2370"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2371" name="Google Shape;2371;p40"/>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2372" name="Google Shape;2372;p40"/>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2373" name="Google Shape;2373;p40"/>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0"/>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2375" name="Google Shape;2375;p40"/>
          <p:cNvCxnSpPr>
            <a:stCxn id="2352" idx="6"/>
            <a:endCxn id="2356"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2376" name="Google Shape;2376;p40"/>
          <p:cNvCxnSpPr>
            <a:stCxn id="2347" idx="6"/>
            <a:endCxn id="2356"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2377" name="Google Shape;2377;p40"/>
          <p:cNvCxnSpPr>
            <a:stCxn id="2346" idx="6"/>
            <a:endCxn id="2356"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2378" name="Google Shape;2378;p40"/>
          <p:cNvCxnSpPr>
            <a:stCxn id="2345" idx="6"/>
            <a:endCxn id="2356"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2370" name="Google Shape;2370;p40"/>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2379" name="Google Shape;2379;p40"/>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41"/>
          <p:cNvSpPr/>
          <p:nvPr/>
        </p:nvSpPr>
        <p:spPr>
          <a:xfrm>
            <a:off x="3876358" y="4190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2385" name="Google Shape;2385;p41"/>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2386" name="Google Shape;2386;p41"/>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2387" name="Google Shape;2387;p41"/>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2388" name="Google Shape;2388;p41"/>
          <p:cNvCxnSpPr>
            <a:stCxn id="2387" idx="6"/>
            <a:endCxn id="2389"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2390" name="Google Shape;2390;p41"/>
          <p:cNvCxnSpPr>
            <a:stCxn id="2385" idx="6"/>
            <a:endCxn id="2387"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2391" name="Google Shape;2391;p41"/>
          <p:cNvCxnSpPr>
            <a:stCxn id="2384" idx="6"/>
            <a:endCxn id="2387"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2392" name="Google Shape;2392;p41"/>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2393" name="Google Shape;2393;p41"/>
          <p:cNvCxnSpPr>
            <a:stCxn id="2386" idx="3"/>
            <a:endCxn id="2384"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2394" name="Google Shape;2394;p41"/>
          <p:cNvCxnSpPr>
            <a:stCxn id="2392" idx="3"/>
            <a:endCxn id="2385"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2395" name="Google Shape;2395;p41"/>
          <p:cNvCxnSpPr>
            <a:stCxn id="2386" idx="3"/>
            <a:endCxn id="2385"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2396" name="Google Shape;2396;p41"/>
          <p:cNvCxnSpPr>
            <a:stCxn id="2392" idx="3"/>
            <a:endCxn id="2384"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2397" name="Google Shape;2397;p41"/>
          <p:cNvGrpSpPr/>
          <p:nvPr/>
        </p:nvGrpSpPr>
        <p:grpSpPr>
          <a:xfrm>
            <a:off x="1283000" y="2571753"/>
            <a:ext cx="6225127" cy="1733100"/>
            <a:chOff x="1283000" y="2571753"/>
            <a:chExt cx="6225127" cy="1733100"/>
          </a:xfrm>
        </p:grpSpPr>
        <p:sp>
          <p:nvSpPr>
            <p:cNvPr id="2398" name="Google Shape;2398;p41"/>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399" name="Google Shape;2399;p41"/>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00" name="Google Shape;2400;p41"/>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01" name="Google Shape;2401;p41"/>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02" name="Google Shape;2402;p41"/>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03" name="Google Shape;2403;p41"/>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04" name="Google Shape;2404;p41"/>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05" name="Google Shape;2405;p41"/>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06" name="Google Shape;2406;p41"/>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07" name="Google Shape;2407;p41"/>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08" name="Google Shape;2408;p41"/>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09" name="Google Shape;2409;p41"/>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10" name="Google Shape;2410;p41"/>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11" name="Google Shape;2411;p41"/>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412" name="Google Shape;2412;p41"/>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2413" name="Google Shape;2413;p41"/>
            <p:cNvCxnSpPr>
              <a:stCxn id="2398" idx="6"/>
              <a:endCxn id="2401"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14" name="Google Shape;2414;p41"/>
            <p:cNvCxnSpPr>
              <a:stCxn id="2398" idx="6"/>
              <a:endCxn id="2402"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415" name="Google Shape;2415;p41"/>
            <p:cNvCxnSpPr>
              <a:endCxn id="2403"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2416" name="Google Shape;2416;p41"/>
            <p:cNvCxnSpPr>
              <a:stCxn id="2399" idx="6"/>
              <a:endCxn id="2401"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417" name="Google Shape;2417;p41"/>
            <p:cNvCxnSpPr>
              <a:stCxn id="2399" idx="6"/>
              <a:endCxn id="2402"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18" name="Google Shape;2418;p41"/>
            <p:cNvCxnSpPr>
              <a:stCxn id="2399" idx="6"/>
              <a:endCxn id="2403"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2419" name="Google Shape;2419;p41"/>
            <p:cNvCxnSpPr>
              <a:stCxn id="2400" idx="6"/>
              <a:endCxn id="2401"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2420" name="Google Shape;2420;p41"/>
            <p:cNvCxnSpPr>
              <a:stCxn id="2400" idx="6"/>
              <a:endCxn id="2402"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2421" name="Google Shape;2421;p41"/>
            <p:cNvCxnSpPr>
              <a:stCxn id="2400" idx="6"/>
              <a:endCxn id="2403"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22" name="Google Shape;2422;p41"/>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23" name="Google Shape;2423;p41"/>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424" name="Google Shape;2424;p41"/>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2425" name="Google Shape;2425;p41"/>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426" name="Google Shape;2426;p41"/>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27" name="Google Shape;2427;p41"/>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2428" name="Google Shape;2428;p41"/>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2429" name="Google Shape;2429;p41"/>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2430" name="Google Shape;2430;p41"/>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31" name="Google Shape;2431;p41"/>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32" name="Google Shape;2432;p41"/>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433" name="Google Shape;2433;p41"/>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2434" name="Google Shape;2434;p41"/>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435" name="Google Shape;2435;p41"/>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36" name="Google Shape;2436;p41"/>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2437" name="Google Shape;2437;p41"/>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2438" name="Google Shape;2438;p41"/>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2439" name="Google Shape;2439;p41"/>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40" name="Google Shape;2440;p41"/>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41" name="Google Shape;2441;p41"/>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442" name="Google Shape;2442;p41"/>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2443" name="Google Shape;2443;p41"/>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444" name="Google Shape;2444;p41"/>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45" name="Google Shape;2445;p41"/>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2446" name="Google Shape;2446;p41"/>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2447" name="Google Shape;2447;p41"/>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2448" name="Google Shape;2448;p41"/>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49" name="Google Shape;2449;p41"/>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50" name="Google Shape;2450;p41"/>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451" name="Google Shape;2451;p41"/>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2452" name="Google Shape;2452;p41"/>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2453" name="Google Shape;2453;p41"/>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2454" name="Google Shape;2454;p41"/>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2455" name="Google Shape;2455;p41"/>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2456" name="Google Shape;2456;p41"/>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2457" name="Google Shape;2457;p41"/>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2458" name="Google Shape;2458;p41"/>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2459" name="Google Shape;2459;p41"/>
            <p:cNvCxnSpPr>
              <a:stCxn id="2410" idx="6"/>
              <a:endCxn id="2458"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2460" name="Google Shape;2460;p41"/>
            <p:cNvCxnSpPr>
              <a:stCxn id="2411" idx="6"/>
              <a:endCxn id="2458"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2461" name="Google Shape;2461;p41"/>
            <p:cNvCxnSpPr>
              <a:stCxn id="2412" idx="6"/>
              <a:endCxn id="2458"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2462" name="Google Shape;2462;p41"/>
            <p:cNvCxnSpPr>
              <a:stCxn id="2458"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2463" name="Google Shape;2463;p41"/>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2464" name="Google Shape;2464;p41"/>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2465" name="Google Shape;2465;p41"/>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2466" name="Google Shape;2466;p41"/>
          <p:cNvSpPr txBox="1"/>
          <p:nvPr/>
        </p:nvSpPr>
        <p:spPr>
          <a:xfrm>
            <a:off x="2818975" y="445705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2" name="Google Shape;2472;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grpSp>
        <p:nvGrpSpPr>
          <p:cNvPr id="2477" name="Google Shape;2477;p43"/>
          <p:cNvGrpSpPr/>
          <p:nvPr/>
        </p:nvGrpSpPr>
        <p:grpSpPr>
          <a:xfrm>
            <a:off x="1949500" y="786025"/>
            <a:ext cx="5590500" cy="378900"/>
            <a:chOff x="954475" y="734775"/>
            <a:chExt cx="5590500" cy="378900"/>
          </a:xfrm>
        </p:grpSpPr>
        <p:sp>
          <p:nvSpPr>
            <p:cNvPr id="2478" name="Google Shape;2478;p43"/>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2479" name="Google Shape;2479;p43"/>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2480" name="Google Shape;2480;p43"/>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2481" name="Google Shape;2481;p43"/>
          <p:cNvGrpSpPr/>
          <p:nvPr/>
        </p:nvGrpSpPr>
        <p:grpSpPr>
          <a:xfrm>
            <a:off x="27550" y="2048825"/>
            <a:ext cx="2929595" cy="2543725"/>
            <a:chOff x="27550" y="1439225"/>
            <a:chExt cx="2929595" cy="2543725"/>
          </a:xfrm>
        </p:grpSpPr>
        <p:cxnSp>
          <p:nvCxnSpPr>
            <p:cNvPr id="2482" name="Google Shape;2482;p43"/>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2483" name="Google Shape;2483;p43"/>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3"/>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3"/>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3"/>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3"/>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3"/>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3"/>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3"/>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3"/>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2492" name="Google Shape;2492;p43"/>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2493" name="Google Shape;2493;p43"/>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2494" name="Google Shape;2494;p43"/>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2495" name="Google Shape;2495;p43"/>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3"/>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3"/>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3"/>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3"/>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3"/>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3"/>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3"/>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3"/>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3"/>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3"/>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3"/>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3"/>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3"/>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3"/>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3"/>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3"/>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3"/>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3"/>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3"/>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3"/>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3"/>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3"/>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3"/>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3"/>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3"/>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3"/>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3"/>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3"/>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3"/>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3"/>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3"/>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3"/>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3"/>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3"/>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3"/>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3"/>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3"/>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3"/>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3"/>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3"/>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3"/>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3"/>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3"/>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3"/>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3"/>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1" name="Google Shape;2541;p43"/>
          <p:cNvGrpSpPr/>
          <p:nvPr/>
        </p:nvGrpSpPr>
        <p:grpSpPr>
          <a:xfrm>
            <a:off x="3075550" y="2048825"/>
            <a:ext cx="2929595" cy="2543725"/>
            <a:chOff x="2846950" y="1439225"/>
            <a:chExt cx="2929595" cy="2543725"/>
          </a:xfrm>
        </p:grpSpPr>
        <p:cxnSp>
          <p:nvCxnSpPr>
            <p:cNvPr id="2542" name="Google Shape;2542;p43"/>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2543" name="Google Shape;2543;p43"/>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3"/>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3"/>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3"/>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3"/>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3"/>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3"/>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3"/>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3"/>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2552" name="Google Shape;2552;p43"/>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2553" name="Google Shape;2553;p43"/>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2554" name="Google Shape;2554;p43"/>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3"/>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3"/>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3"/>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3"/>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3"/>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3"/>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3"/>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3"/>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3"/>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3"/>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3"/>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3"/>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3"/>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3"/>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3"/>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3"/>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3"/>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3"/>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3"/>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3"/>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3"/>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3"/>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3"/>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3"/>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3"/>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3"/>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3"/>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3"/>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3"/>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3"/>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3"/>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3"/>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3"/>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3"/>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3"/>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3"/>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3"/>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3"/>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3"/>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3"/>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3"/>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3"/>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3"/>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8" name="Google Shape;2598;p43"/>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2599" name="Google Shape;2599;p43"/>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43"/>
          <p:cNvGrpSpPr/>
          <p:nvPr/>
        </p:nvGrpSpPr>
        <p:grpSpPr>
          <a:xfrm>
            <a:off x="6123550" y="2048825"/>
            <a:ext cx="2929595" cy="2543725"/>
            <a:chOff x="5666350" y="1439225"/>
            <a:chExt cx="2929595" cy="2543725"/>
          </a:xfrm>
        </p:grpSpPr>
        <p:cxnSp>
          <p:nvCxnSpPr>
            <p:cNvPr id="2601" name="Google Shape;2601;p43"/>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2602" name="Google Shape;2602;p43"/>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3"/>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3"/>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3"/>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3"/>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3"/>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3"/>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3"/>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3"/>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2611" name="Google Shape;2611;p43"/>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2612" name="Google Shape;2612;p43"/>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2613" name="Google Shape;2613;p43"/>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3"/>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3"/>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3"/>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3"/>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3"/>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3"/>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3"/>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3"/>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3"/>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3"/>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3"/>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3"/>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3"/>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3"/>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3"/>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3"/>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3"/>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3"/>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3"/>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3"/>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3"/>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3"/>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3"/>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3"/>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3"/>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3"/>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3"/>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3"/>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3"/>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3"/>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3"/>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3"/>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3"/>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3"/>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3"/>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3"/>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3"/>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3"/>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3"/>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3"/>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3"/>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3"/>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3"/>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3"/>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3"/>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3"/>
            <p:cNvCxnSpPr>
              <a:endCxn id="2622"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2660" name="Google Shape;2660;p43"/>
            <p:cNvCxnSpPr>
              <a:stCxn id="2622" idx="4"/>
              <a:endCxn id="2637"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2661" name="Google Shape;2661;p43"/>
            <p:cNvCxnSpPr>
              <a:stCxn id="2637" idx="6"/>
              <a:endCxn id="2635"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2662" name="Google Shape;2662;p43"/>
            <p:cNvCxnSpPr>
              <a:stCxn id="2635" idx="5"/>
              <a:endCxn id="2641"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2663" name="Google Shape;2663;p43"/>
            <p:cNvCxnSpPr>
              <a:stCxn id="2641"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2664" name="Google Shape;2664;p43"/>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2665" name="Google Shape;2665;p43"/>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2666" name="Google Shape;2666;p43"/>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2667" name="Google Shape;2667;p43"/>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71"/>
        <p:cNvGrpSpPr/>
        <p:nvPr/>
      </p:nvGrpSpPr>
      <p:grpSpPr>
        <a:xfrm>
          <a:off x="0" y="0"/>
          <a:ext cx="0" cy="0"/>
          <a:chOff x="0" y="0"/>
          <a:chExt cx="0" cy="0"/>
        </a:xfrm>
      </p:grpSpPr>
      <p:grpSp>
        <p:nvGrpSpPr>
          <p:cNvPr id="2672" name="Google Shape;2672;p44"/>
          <p:cNvGrpSpPr/>
          <p:nvPr/>
        </p:nvGrpSpPr>
        <p:grpSpPr>
          <a:xfrm>
            <a:off x="216200" y="209553"/>
            <a:ext cx="6225127" cy="1733100"/>
            <a:chOff x="1283000" y="2571753"/>
            <a:chExt cx="6225127" cy="1733100"/>
          </a:xfrm>
        </p:grpSpPr>
        <p:sp>
          <p:nvSpPr>
            <p:cNvPr id="2673" name="Google Shape;2673;p44"/>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74" name="Google Shape;2674;p44"/>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75" name="Google Shape;2675;p44"/>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76" name="Google Shape;2676;p44"/>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77" name="Google Shape;2677;p44"/>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78" name="Google Shape;2678;p44"/>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79" name="Google Shape;2679;p44"/>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80" name="Google Shape;2680;p44"/>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81" name="Google Shape;2681;p44"/>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82" name="Google Shape;2682;p44"/>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83" name="Google Shape;2683;p44"/>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84" name="Google Shape;2684;p44"/>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85" name="Google Shape;2685;p44"/>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86" name="Google Shape;2686;p44"/>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687" name="Google Shape;2687;p44"/>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2688" name="Google Shape;2688;p44"/>
            <p:cNvCxnSpPr>
              <a:stCxn id="2673" idx="6"/>
              <a:endCxn id="2676"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2689" name="Google Shape;2689;p44"/>
            <p:cNvCxnSpPr>
              <a:stCxn id="2673" idx="6"/>
              <a:endCxn id="2677"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2690" name="Google Shape;2690;p44"/>
            <p:cNvCxnSpPr>
              <a:stCxn id="2674" idx="6"/>
              <a:endCxn id="2676"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2691" name="Google Shape;2691;p44"/>
            <p:cNvCxnSpPr>
              <a:stCxn id="2674" idx="6"/>
              <a:endCxn id="2677"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2692" name="Google Shape;2692;p44"/>
            <p:cNvCxnSpPr>
              <a:stCxn id="2674" idx="6"/>
              <a:endCxn id="2678"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2693" name="Google Shape;2693;p44"/>
            <p:cNvCxnSpPr>
              <a:stCxn id="2675" idx="6"/>
              <a:endCxn id="2676"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2694" name="Google Shape;2694;p44"/>
            <p:cNvCxnSpPr>
              <a:stCxn id="2675" idx="6"/>
              <a:endCxn id="2677"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2695" name="Google Shape;2695;p44"/>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2696" name="Google Shape;2696;p44"/>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2697" name="Google Shape;2697;p44"/>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2698" name="Google Shape;2698;p44"/>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2699" name="Google Shape;2699;p44"/>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2700" name="Google Shape;2700;p44"/>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2701" name="Google Shape;2701;p44"/>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2702" name="Google Shape;2702;p44"/>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2703" name="Google Shape;2703;p44"/>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2704" name="Google Shape;2704;p44"/>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2705" name="Google Shape;2705;p44"/>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2706" name="Google Shape;2706;p44"/>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2707" name="Google Shape;2707;p44"/>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2708" name="Google Shape;2708;p44"/>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2709" name="Google Shape;2709;p44"/>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2710" name="Google Shape;2710;p44"/>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2711" name="Google Shape;2711;p44"/>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2712" name="Google Shape;2712;p44"/>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2713" name="Google Shape;2713;p44"/>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2714" name="Google Shape;2714;p44"/>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2715" name="Google Shape;2715;p44"/>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2716" name="Google Shape;2716;p44"/>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2717" name="Google Shape;2717;p44"/>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2718" name="Google Shape;2718;p44"/>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2719" name="Google Shape;2719;p44"/>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2720" name="Google Shape;2720;p44"/>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2721" name="Google Shape;2721;p44"/>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2722" name="Google Shape;2722;p44"/>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2723" name="Google Shape;2723;p44"/>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2724" name="Google Shape;2724;p44"/>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2725" name="Google Shape;2725;p44"/>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2726" name="Google Shape;2726;p44"/>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2727" name="Google Shape;2727;p44"/>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2728" name="Google Shape;2728;p44"/>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2729" name="Google Shape;2729;p44"/>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2730" name="Google Shape;2730;p44"/>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2731" name="Google Shape;2731;p44"/>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2732" name="Google Shape;2732;p44"/>
            <p:cNvCxnSpPr>
              <a:stCxn id="2685" idx="6"/>
              <a:endCxn id="2731"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2733" name="Google Shape;2733;p44"/>
            <p:cNvCxnSpPr>
              <a:stCxn id="2686" idx="6"/>
              <a:endCxn id="2731"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2734" name="Google Shape;2734;p44"/>
            <p:cNvCxnSpPr>
              <a:stCxn id="2687" idx="6"/>
              <a:endCxn id="2731"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2735" name="Google Shape;2735;p44"/>
            <p:cNvCxnSpPr>
              <a:stCxn id="2731"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2736" name="Google Shape;2736;p4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2737" name="Google Shape;2737;p4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2738" name="Google Shape;2738;p4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2739" name="Google Shape;2739;p44"/>
            <p:cNvCxnSpPr>
              <a:endCxn id="2678"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2740" name="Google Shape;2740;p44"/>
            <p:cNvCxnSpPr>
              <a:stCxn id="2675" idx="6"/>
              <a:endCxn id="2678"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2741" name="Google Shape;2741;p44"/>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2742" name="Google Shape;2742;p44"/>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2743" name="Google Shape;2743;p44"/>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4"/>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4"/>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4"/>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4"/>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4"/>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4"/>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2750" name="Google Shape;2750;p44"/>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2751" name="Google Shape;2751;p44"/>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2752" name="Google Shape;2752;p44"/>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4"/>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4"/>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4"/>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4"/>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4"/>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4"/>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4"/>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4"/>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4"/>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4"/>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4"/>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4"/>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4"/>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4"/>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4"/>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4"/>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4"/>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4"/>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4"/>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4"/>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4"/>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4"/>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4"/>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4"/>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4"/>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4"/>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4"/>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4"/>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4"/>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4"/>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4"/>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4"/>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4"/>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4"/>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4"/>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4"/>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4"/>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4"/>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1" name="Google Shape;2791;p44"/>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2792" name="Google Shape;2792;p44"/>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2793" name="Google Shape;2793;p44"/>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2794" name="Google Shape;2794;p44"/>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2795" name="Google Shape;2795;p44"/>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2796" name="Google Shape;2796;p44"/>
          <p:cNvGrpSpPr/>
          <p:nvPr/>
        </p:nvGrpSpPr>
        <p:grpSpPr>
          <a:xfrm>
            <a:off x="4732470" y="2728665"/>
            <a:ext cx="1828800" cy="1828800"/>
            <a:chOff x="3185745" y="2892265"/>
            <a:chExt cx="1828800" cy="1828800"/>
          </a:xfrm>
        </p:grpSpPr>
        <p:cxnSp>
          <p:nvCxnSpPr>
            <p:cNvPr id="2797" name="Google Shape;2797;p44"/>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2798" name="Google Shape;2798;p44"/>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2799" name="Google Shape;2799;p44"/>
          <p:cNvGrpSpPr/>
          <p:nvPr/>
        </p:nvGrpSpPr>
        <p:grpSpPr>
          <a:xfrm>
            <a:off x="5100981" y="3145578"/>
            <a:ext cx="1091794" cy="995004"/>
            <a:chOff x="3376256" y="3069614"/>
            <a:chExt cx="1455725" cy="1573875"/>
          </a:xfrm>
        </p:grpSpPr>
        <p:sp>
          <p:nvSpPr>
            <p:cNvPr id="2800" name="Google Shape;2800;p44"/>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4"/>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4"/>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4"/>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4"/>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4"/>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4"/>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4"/>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4"/>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4"/>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4"/>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4"/>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4"/>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4"/>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4"/>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4"/>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4"/>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4"/>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4"/>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4"/>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4"/>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4"/>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4"/>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4"/>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4"/>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4"/>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4"/>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4"/>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4"/>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4"/>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4"/>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4"/>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4"/>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4"/>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4"/>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4"/>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4"/>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4"/>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4"/>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4"/>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4"/>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4"/>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4"/>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4"/>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4"/>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4"/>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2846" name="Google Shape;2846;p44"/>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4"/>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2848" name="Google Shape;2848;p44"/>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4"/>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2850" name="Google Shape;2850;p44"/>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2851" name="Google Shape;2851;p44"/>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2852" name="Google Shape;2852;p44"/>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cxnSp>
        <p:nvCxnSpPr>
          <p:cNvPr id="2857" name="Google Shape;2857;p45"/>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2858" name="Google Shape;2858;p45"/>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2859" name="Google Shape;2859;p45"/>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2860" name="Google Shape;2860;p45"/>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1" name="Google Shape;2861;p45"/>
          <p:cNvCxnSpPr>
            <a:stCxn id="2860" idx="2"/>
            <a:endCxn id="2860"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2862" name="Google Shape;2862;p45"/>
          <p:cNvGrpSpPr/>
          <p:nvPr/>
        </p:nvGrpSpPr>
        <p:grpSpPr>
          <a:xfrm>
            <a:off x="3272050" y="278965"/>
            <a:ext cx="1539900" cy="1307700"/>
            <a:chOff x="3642775" y="181165"/>
            <a:chExt cx="1539900" cy="1307700"/>
          </a:xfrm>
        </p:grpSpPr>
        <p:cxnSp>
          <p:nvCxnSpPr>
            <p:cNvPr id="2863" name="Google Shape;2863;p45"/>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2864" name="Google Shape;2864;p45"/>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2865" name="Google Shape;2865;p45"/>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5"/>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5"/>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8" name="Google Shape;2868;p45"/>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2869" name="Google Shape;2869;p45"/>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2870" name="Google Shape;2870;p45"/>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2871" name="Google Shape;2871;p45"/>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2872" name="Google Shape;2872;p45"/>
          <p:cNvGrpSpPr/>
          <p:nvPr/>
        </p:nvGrpSpPr>
        <p:grpSpPr>
          <a:xfrm>
            <a:off x="987300" y="2793600"/>
            <a:ext cx="2014982" cy="2263650"/>
            <a:chOff x="758700" y="2412600"/>
            <a:chExt cx="2014982" cy="2263650"/>
          </a:xfrm>
        </p:grpSpPr>
        <p:grpSp>
          <p:nvGrpSpPr>
            <p:cNvPr id="2873" name="Google Shape;2873;p45"/>
            <p:cNvGrpSpPr/>
            <p:nvPr/>
          </p:nvGrpSpPr>
          <p:grpSpPr>
            <a:xfrm>
              <a:off x="778832" y="2481240"/>
              <a:ext cx="1994850" cy="1972060"/>
              <a:chOff x="777650" y="2639865"/>
              <a:chExt cx="1994850" cy="1972060"/>
            </a:xfrm>
          </p:grpSpPr>
          <p:cxnSp>
            <p:nvCxnSpPr>
              <p:cNvPr id="2874" name="Google Shape;2874;p45"/>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2875" name="Google Shape;2875;p45"/>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2876" name="Google Shape;2876;p45"/>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2877" name="Google Shape;2877;p45"/>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8" name="Google Shape;2878;p45"/>
            <p:cNvCxnSpPr>
              <a:stCxn id="2877" idx="2"/>
              <a:endCxn id="2877"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2879" name="Google Shape;2879;p45"/>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2880" name="Google Shape;2880;p45"/>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2881" name="Google Shape;2881;p45"/>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2882" name="Google Shape;2882;p45"/>
          <p:cNvGrpSpPr/>
          <p:nvPr/>
        </p:nvGrpSpPr>
        <p:grpSpPr>
          <a:xfrm>
            <a:off x="3258763" y="2862250"/>
            <a:ext cx="1934988" cy="1580500"/>
            <a:chOff x="2953963" y="2709850"/>
            <a:chExt cx="1934988" cy="1580500"/>
          </a:xfrm>
        </p:grpSpPr>
        <p:grpSp>
          <p:nvGrpSpPr>
            <p:cNvPr id="2883" name="Google Shape;2883;p45"/>
            <p:cNvGrpSpPr/>
            <p:nvPr/>
          </p:nvGrpSpPr>
          <p:grpSpPr>
            <a:xfrm>
              <a:off x="3361188" y="2717365"/>
              <a:ext cx="1463108" cy="1307700"/>
              <a:chOff x="3655713" y="257365"/>
              <a:chExt cx="1463108" cy="1307700"/>
            </a:xfrm>
          </p:grpSpPr>
          <p:cxnSp>
            <p:nvCxnSpPr>
              <p:cNvPr id="2884" name="Google Shape;2884;p45"/>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2885" name="Google Shape;2885;p45"/>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2886" name="Google Shape;2886;p45"/>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5"/>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5"/>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5"/>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2890" name="Google Shape;2890;p45"/>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2891" name="Google Shape;2891;p45"/>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2892" name="Google Shape;2892;p45"/>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2893" name="Google Shape;2893;p45"/>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2894" name="Google Shape;2894;p45"/>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2895" name="Google Shape;2895;p45"/>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2896" name="Google Shape;2896;p45"/>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2897" name="Google Shape;2897;p45"/>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2898" name="Google Shape;2898;p45"/>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2899" name="Google Shape;2899;p45"/>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2900" name="Google Shape;2900;p45"/>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2901" name="Google Shape;2901;p45"/>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2902" name="Google Shape;2902;p45"/>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2903" name="Google Shape;2903;p45"/>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07"/>
        <p:cNvGrpSpPr/>
        <p:nvPr/>
      </p:nvGrpSpPr>
      <p:grpSpPr>
        <a:xfrm>
          <a:off x="0" y="0"/>
          <a:ext cx="0" cy="0"/>
          <a:chOff x="0" y="0"/>
          <a:chExt cx="0" cy="0"/>
        </a:xfrm>
      </p:grpSpPr>
      <p:sp>
        <p:nvSpPr>
          <p:cNvPr id="2908" name="Google Shape;2908;p46"/>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909" name="Google Shape;2909;p46"/>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910" name="Google Shape;2910;p46"/>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2911" name="Google Shape;2911;p46"/>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2912" name="Google Shape;2912;p46"/>
          <p:cNvCxnSpPr>
            <a:stCxn id="2911"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2913" name="Google Shape;2913;p46"/>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2914" name="Google Shape;2914;p46"/>
          <p:cNvGrpSpPr/>
          <p:nvPr/>
        </p:nvGrpSpPr>
        <p:grpSpPr>
          <a:xfrm>
            <a:off x="1432449" y="496407"/>
            <a:ext cx="462868" cy="954948"/>
            <a:chOff x="837658" y="496313"/>
            <a:chExt cx="1057500" cy="954948"/>
          </a:xfrm>
        </p:grpSpPr>
        <p:cxnSp>
          <p:nvCxnSpPr>
            <p:cNvPr id="2915" name="Google Shape;2915;p46"/>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2916" name="Google Shape;2916;p46"/>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2917" name="Google Shape;2917;p46"/>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2918" name="Google Shape;2918;p46"/>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2919" name="Google Shape;2919;p46"/>
          <p:cNvGrpSpPr/>
          <p:nvPr/>
        </p:nvGrpSpPr>
        <p:grpSpPr>
          <a:xfrm>
            <a:off x="2428836" y="496407"/>
            <a:ext cx="480634" cy="954948"/>
            <a:chOff x="837658" y="496313"/>
            <a:chExt cx="1057500" cy="954948"/>
          </a:xfrm>
        </p:grpSpPr>
        <p:cxnSp>
          <p:nvCxnSpPr>
            <p:cNvPr id="2920" name="Google Shape;2920;p46"/>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2921" name="Google Shape;2921;p46"/>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2922" name="Google Shape;2922;p46"/>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2923" name="Google Shape;2923;p46"/>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2924" name="Google Shape;2924;p46"/>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925" name="Google Shape;2925;p46"/>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2926" name="Google Shape;2926;p46"/>
          <p:cNvGrpSpPr/>
          <p:nvPr/>
        </p:nvGrpSpPr>
        <p:grpSpPr>
          <a:xfrm>
            <a:off x="3392636" y="494082"/>
            <a:ext cx="480634" cy="954948"/>
            <a:chOff x="837658" y="496313"/>
            <a:chExt cx="1057500" cy="954948"/>
          </a:xfrm>
        </p:grpSpPr>
        <p:cxnSp>
          <p:nvCxnSpPr>
            <p:cNvPr id="2927" name="Google Shape;2927;p46"/>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2928" name="Google Shape;2928;p46"/>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2929" name="Google Shape;2929;p46"/>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2930" name="Google Shape;2930;p46"/>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2931" name="Google Shape;2931;p46"/>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2932" name="Google Shape;2932;p46"/>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933" name="Google Shape;2933;p46"/>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2934" name="Google Shape;2934;p46"/>
          <p:cNvGrpSpPr/>
          <p:nvPr/>
        </p:nvGrpSpPr>
        <p:grpSpPr>
          <a:xfrm>
            <a:off x="4156024" y="489275"/>
            <a:ext cx="462868" cy="954948"/>
            <a:chOff x="837658" y="496313"/>
            <a:chExt cx="1057500" cy="954948"/>
          </a:xfrm>
        </p:grpSpPr>
        <p:cxnSp>
          <p:nvCxnSpPr>
            <p:cNvPr id="2935" name="Google Shape;2935;p46"/>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2936" name="Google Shape;2936;p46"/>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2937" name="Google Shape;2937;p46"/>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2938" name="Google Shape;2938;p46"/>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2939" name="Google Shape;2939;p46"/>
          <p:cNvGrpSpPr/>
          <p:nvPr/>
        </p:nvGrpSpPr>
        <p:grpSpPr>
          <a:xfrm>
            <a:off x="5152411" y="489275"/>
            <a:ext cx="480634" cy="954948"/>
            <a:chOff x="837658" y="496313"/>
            <a:chExt cx="1057500" cy="954948"/>
          </a:xfrm>
        </p:grpSpPr>
        <p:cxnSp>
          <p:nvCxnSpPr>
            <p:cNvPr id="2940" name="Google Shape;2940;p46"/>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2941" name="Google Shape;2941;p46"/>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2942" name="Google Shape;2942;p46"/>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2943" name="Google Shape;2943;p46"/>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2944" name="Google Shape;2944;p46"/>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2945" name="Google Shape;2945;p46"/>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2946" name="Google Shape;2946;p46"/>
          <p:cNvCxnSpPr>
            <a:stCxn id="2944" idx="6"/>
            <a:endCxn id="2911"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2947" name="Google Shape;2947;p46"/>
          <p:cNvCxnSpPr>
            <a:stCxn id="2945" idx="6"/>
            <a:endCxn id="2911"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2948" name="Google Shape;2948;p46"/>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2949" name="Google Shape;2949;p46"/>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2950" name="Google Shape;2950;p46"/>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2951" name="Google Shape;2951;p46"/>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2952" name="Google Shape;2952;p46"/>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2953" name="Google Shape;2953;p46"/>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6"/>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6"/>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6"/>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6"/>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2958" name="Google Shape;2958;p46"/>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2959" name="Google Shape;2959;p46"/>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2960" name="Google Shape;2960;p46"/>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2961" name="Google Shape;2961;p46"/>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2962" name="Google Shape;2962;p46"/>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66"/>
        <p:cNvGrpSpPr/>
        <p:nvPr/>
      </p:nvGrpSpPr>
      <p:grpSpPr>
        <a:xfrm>
          <a:off x="0" y="0"/>
          <a:ext cx="0" cy="0"/>
          <a:chOff x="0" y="0"/>
          <a:chExt cx="0" cy="0"/>
        </a:xfrm>
      </p:grpSpPr>
      <p:pic>
        <p:nvPicPr>
          <p:cNvPr id="2967" name="Google Shape;2967;p47"/>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2968" name="Google Shape;2968;p47"/>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2969" name="Google Shape;2969;p47"/>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2970" name="Google Shape;2970;p47"/>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2971" name="Google Shape;2971;p47"/>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2973" name="Google Shape;2973;p47"/>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2974" name="Google Shape;2974;p47"/>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76" name="Google Shape;2976;p47"/>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2977" name="Google Shape;2977;p47"/>
          <p:cNvGrpSpPr/>
          <p:nvPr/>
        </p:nvGrpSpPr>
        <p:grpSpPr>
          <a:xfrm>
            <a:off x="929750" y="3838435"/>
            <a:ext cx="829460" cy="867165"/>
            <a:chOff x="853550" y="3838435"/>
            <a:chExt cx="829460" cy="867165"/>
          </a:xfrm>
        </p:grpSpPr>
        <p:cxnSp>
          <p:nvCxnSpPr>
            <p:cNvPr id="2978" name="Google Shape;2978;p47"/>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2979" name="Google Shape;2979;p47"/>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2980" name="Google Shape;2980;p47"/>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2981" name="Google Shape;2981;p47"/>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2982" name="Google Shape;2982;p47"/>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2983" name="Google Shape;2983;p47"/>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2984" name="Google Shape;2984;p47"/>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2985" name="Google Shape;2985;p47"/>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2986" name="Google Shape;2986;p47"/>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2987" name="Google Shape;2987;p47"/>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2988" name="Google Shape;2988;p47"/>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2989" name="Google Shape;2989;p47"/>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2990" name="Google Shape;2990;p47"/>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2991" name="Google Shape;2991;p47"/>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2992" name="Google Shape;2992;p47"/>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2993" name="Google Shape;2993;p47"/>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2995" name="Google Shape;2995;p47"/>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2996" name="Google Shape;2996;p47"/>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8" name="Google Shape;2998;p47"/>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2999" name="Google Shape;2999;p47"/>
          <p:cNvGrpSpPr/>
          <p:nvPr/>
        </p:nvGrpSpPr>
        <p:grpSpPr>
          <a:xfrm rot="6975666">
            <a:off x="4489084" y="3247977"/>
            <a:ext cx="750796" cy="767793"/>
            <a:chOff x="997923" y="3838435"/>
            <a:chExt cx="685087" cy="833107"/>
          </a:xfrm>
        </p:grpSpPr>
        <p:cxnSp>
          <p:nvCxnSpPr>
            <p:cNvPr id="3000" name="Google Shape;3000;p47"/>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3001" name="Google Shape;3001;p47"/>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3002" name="Google Shape;3002;p47"/>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3003" name="Google Shape;3003;p47"/>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3004" name="Google Shape;3004;p47"/>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3005" name="Google Shape;3005;p47"/>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3006" name="Google Shape;3006;p47"/>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3007" name="Google Shape;3007;p47"/>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3008" name="Google Shape;3008;p47"/>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3009" name="Google Shape;3009;p47"/>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3010" name="Google Shape;3010;p47"/>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3011" name="Google Shape;3011;p47"/>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3012" name="Google Shape;3012;p47"/>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16"/>
        <p:cNvGrpSpPr/>
        <p:nvPr/>
      </p:nvGrpSpPr>
      <p:grpSpPr>
        <a:xfrm>
          <a:off x="0" y="0"/>
          <a:ext cx="0" cy="0"/>
          <a:chOff x="0" y="0"/>
          <a:chExt cx="0" cy="0"/>
        </a:xfrm>
      </p:grpSpPr>
      <p:grpSp>
        <p:nvGrpSpPr>
          <p:cNvPr id="3017" name="Google Shape;3017;p48"/>
          <p:cNvGrpSpPr/>
          <p:nvPr/>
        </p:nvGrpSpPr>
        <p:grpSpPr>
          <a:xfrm>
            <a:off x="521000" y="285753"/>
            <a:ext cx="6907150" cy="1733100"/>
            <a:chOff x="521000" y="285753"/>
            <a:chExt cx="6907150" cy="1733100"/>
          </a:xfrm>
        </p:grpSpPr>
        <p:grpSp>
          <p:nvGrpSpPr>
            <p:cNvPr id="3018" name="Google Shape;3018;p48"/>
            <p:cNvGrpSpPr/>
            <p:nvPr/>
          </p:nvGrpSpPr>
          <p:grpSpPr>
            <a:xfrm>
              <a:off x="521000" y="285753"/>
              <a:ext cx="6372277" cy="1733100"/>
              <a:chOff x="521000" y="285753"/>
              <a:chExt cx="6372277" cy="1733100"/>
            </a:xfrm>
          </p:grpSpPr>
          <p:sp>
            <p:nvSpPr>
              <p:cNvPr id="3019" name="Google Shape;3019;p48"/>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020" name="Google Shape;3020;p48"/>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021" name="Google Shape;3021;p48"/>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022" name="Google Shape;3022;p48"/>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023" name="Google Shape;3023;p48"/>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024" name="Google Shape;3024;p48"/>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025" name="Google Shape;3025;p48"/>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026" name="Google Shape;3026;p48"/>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027" name="Google Shape;3027;p48"/>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028" name="Google Shape;3028;p48"/>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029" name="Google Shape;3029;p48"/>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3030" name="Google Shape;3030;p48"/>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031" name="Google Shape;3031;p48"/>
              <p:cNvCxnSpPr>
                <a:stCxn id="3019" idx="6"/>
                <a:endCxn id="3022"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032" name="Google Shape;3032;p48"/>
              <p:cNvCxnSpPr>
                <a:stCxn id="3019" idx="6"/>
                <a:endCxn id="3023"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3033" name="Google Shape;3033;p48"/>
              <p:cNvCxnSpPr>
                <a:endCxn id="3024"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034" name="Google Shape;3034;p48"/>
              <p:cNvCxnSpPr>
                <a:stCxn id="3020" idx="6"/>
                <a:endCxn id="3022"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035" name="Google Shape;3035;p48"/>
              <p:cNvCxnSpPr>
                <a:stCxn id="3020" idx="6"/>
                <a:endCxn id="3023"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036" name="Google Shape;3036;p48"/>
              <p:cNvCxnSpPr>
                <a:stCxn id="3020" idx="6"/>
                <a:endCxn id="3024"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037" name="Google Shape;3037;p48"/>
              <p:cNvCxnSpPr>
                <a:stCxn id="3021" idx="6"/>
                <a:endCxn id="3022"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038" name="Google Shape;3038;p48"/>
              <p:cNvCxnSpPr>
                <a:stCxn id="3021" idx="6"/>
                <a:endCxn id="3023"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039" name="Google Shape;3039;p48"/>
              <p:cNvCxnSpPr>
                <a:stCxn id="3021" idx="6"/>
                <a:endCxn id="3024"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040" name="Google Shape;3040;p48"/>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3041" name="Google Shape;3041;p48"/>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3042" name="Google Shape;3042;p48"/>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3043" name="Google Shape;3043;p48"/>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3044" name="Google Shape;3044;p48"/>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3045" name="Google Shape;3045;p48"/>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3046" name="Google Shape;3046;p48"/>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3047" name="Google Shape;3047;p48"/>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3048" name="Google Shape;3048;p48"/>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3049" name="Google Shape;3049;p48"/>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3050" name="Google Shape;3050;p48"/>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3051" name="Google Shape;3051;p48"/>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3052" name="Google Shape;3052;p48"/>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3053" name="Google Shape;3053;p48"/>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3054" name="Google Shape;3054;p48"/>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3055" name="Google Shape;3055;p48"/>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3056" name="Google Shape;3056;p48"/>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3057" name="Google Shape;3057;p48"/>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3058" name="Google Shape;3058;p48"/>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059" name="Google Shape;3059;p48"/>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060" name="Google Shape;3060;p48"/>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061" name="Google Shape;3061;p48"/>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062" name="Google Shape;3062;p48"/>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063" name="Google Shape;3063;p48"/>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064" name="Google Shape;3064;p48"/>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065" name="Google Shape;3065;p48"/>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066" name="Google Shape;3066;p48"/>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067" name="Google Shape;3067;p48"/>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068" name="Google Shape;3068;p48"/>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069" name="Google Shape;3069;p48"/>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3070" name="Google Shape;3070;p48"/>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3071" name="Google Shape;3071;p48"/>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3072" name="Google Shape;3072;p48"/>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3073" name="Google Shape;3073;p48"/>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3074" name="Google Shape;3074;p48"/>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3075" name="Google Shape;3075;p48"/>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3076" name="Google Shape;3076;p48"/>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077" name="Google Shape;3077;p48"/>
              <p:cNvCxnSpPr>
                <a:stCxn id="3028" idx="6"/>
                <a:endCxn id="3076" idx="2"/>
              </p:cNvCxnSpPr>
              <p:nvPr/>
            </p:nvCxnSpPr>
            <p:spPr>
              <a:xfrm>
                <a:off x="5643927" y="52335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3078" name="Google Shape;3078;p48"/>
              <p:cNvCxnSpPr>
                <a:stCxn id="3029" idx="6"/>
                <a:endCxn id="3076" idx="2"/>
              </p:cNvCxnSpPr>
              <p:nvPr/>
            </p:nvCxnSpPr>
            <p:spPr>
              <a:xfrm rot="10800000" flipH="1">
                <a:off x="5643927" y="837903"/>
                <a:ext cx="564300" cy="314400"/>
              </a:xfrm>
              <a:prstGeom prst="straightConnector1">
                <a:avLst/>
              </a:prstGeom>
              <a:noFill/>
              <a:ln w="9525" cap="flat" cmpd="sng">
                <a:solidFill>
                  <a:schemeClr val="dk2"/>
                </a:solidFill>
                <a:prstDash val="solid"/>
                <a:round/>
                <a:headEnd type="none" w="med" len="med"/>
                <a:tailEnd type="triangle" w="med" len="med"/>
              </a:ln>
            </p:spPr>
          </p:cxnSp>
          <p:cxnSp>
            <p:nvCxnSpPr>
              <p:cNvPr id="3079" name="Google Shape;3079;p48"/>
              <p:cNvCxnSpPr>
                <a:stCxn id="3076"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3080" name="Google Shape;3080;p48"/>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3081" name="Google Shape;3081;p48"/>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3082" name="Google Shape;3082;p48"/>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3083" name="Google Shape;3083;p48"/>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3084" name="Google Shape;3084;p48"/>
              <p:cNvCxnSpPr>
                <a:stCxn id="3028" idx="6"/>
                <a:endCxn id="3083" idx="2"/>
              </p:cNvCxnSpPr>
              <p:nvPr/>
            </p:nvCxnSpPr>
            <p:spPr>
              <a:xfrm>
                <a:off x="5643927" y="523353"/>
                <a:ext cx="564300" cy="943500"/>
              </a:xfrm>
              <a:prstGeom prst="straightConnector1">
                <a:avLst/>
              </a:prstGeom>
              <a:noFill/>
              <a:ln w="9525" cap="flat" cmpd="sng">
                <a:solidFill>
                  <a:schemeClr val="dk2"/>
                </a:solidFill>
                <a:prstDash val="solid"/>
                <a:round/>
                <a:headEnd type="none" w="med" len="med"/>
                <a:tailEnd type="triangle" w="med" len="med"/>
              </a:ln>
            </p:spPr>
          </p:cxnSp>
          <p:cxnSp>
            <p:nvCxnSpPr>
              <p:cNvPr id="3085" name="Google Shape;3085;p48"/>
              <p:cNvCxnSpPr>
                <a:stCxn id="3029" idx="6"/>
                <a:endCxn id="3083" idx="2"/>
              </p:cNvCxnSpPr>
              <p:nvPr/>
            </p:nvCxnSpPr>
            <p:spPr>
              <a:xfrm>
                <a:off x="5643927" y="1152303"/>
                <a:ext cx="564300" cy="314700"/>
              </a:xfrm>
              <a:prstGeom prst="straightConnector1">
                <a:avLst/>
              </a:prstGeom>
              <a:noFill/>
              <a:ln w="9525" cap="flat" cmpd="sng">
                <a:solidFill>
                  <a:schemeClr val="dk2"/>
                </a:solidFill>
                <a:prstDash val="solid"/>
                <a:round/>
                <a:headEnd type="none" w="med" len="med"/>
                <a:tailEnd type="triangle" w="med" len="med"/>
              </a:ln>
            </p:spPr>
          </p:cxnSp>
          <p:cxnSp>
            <p:nvCxnSpPr>
              <p:cNvPr id="3086" name="Google Shape;3086;p48"/>
              <p:cNvCxnSpPr>
                <a:stCxn id="3030" idx="6"/>
                <a:endCxn id="3083"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3087" name="Google Shape;3087;p48"/>
              <p:cNvCxnSpPr>
                <a:stCxn id="3030" idx="6"/>
                <a:endCxn id="3076"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3088" name="Google Shape;3088;p48"/>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3089" name="Google Shape;3089;p48"/>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3090" name="Google Shape;3090;p48"/>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3091" name="Google Shape;3091;p48"/>
          <p:cNvSpPr txBox="1"/>
          <p:nvPr/>
        </p:nvSpPr>
        <p:spPr>
          <a:xfrm>
            <a:off x="2646600" y="2332800"/>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3092" name="Google Shape;3092;p48"/>
          <p:cNvCxnSpPr/>
          <p:nvPr/>
        </p:nvCxnSpPr>
        <p:spPr>
          <a:xfrm>
            <a:off x="3413649" y="1152300"/>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sp>
        <p:nvSpPr>
          <p:cNvPr id="3097" name="Google Shape;3097;p49"/>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rPr>
              <a:t>Abstract backgrounds</a:t>
            </a:r>
            <a:endParaRPr>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rPr>
              <a:t>Basic components</a:t>
            </a:r>
            <a:endParaRPr>
              <a:solidFill>
                <a:srgbClr val="99999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3101"/>
        <p:cNvGrpSpPr/>
        <p:nvPr/>
      </p:nvGrpSpPr>
      <p:grpSpPr>
        <a:xfrm>
          <a:off x="0" y="0"/>
          <a:ext cx="0" cy="0"/>
          <a:chOff x="0" y="0"/>
          <a:chExt cx="0" cy="0"/>
        </a:xfrm>
      </p:grpSpPr>
      <p:sp>
        <p:nvSpPr>
          <p:cNvPr id="3102" name="Google Shape;3102;p50"/>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0"/>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0"/>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0"/>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0"/>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0"/>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0"/>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0"/>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0"/>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0"/>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0"/>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0"/>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0"/>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0"/>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0"/>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0"/>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0"/>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0"/>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0"/>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0"/>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0"/>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0"/>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0"/>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0"/>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0"/>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0"/>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0"/>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0"/>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0"/>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0"/>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0"/>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0"/>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0"/>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0"/>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0"/>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0"/>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0"/>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0"/>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0"/>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0"/>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0"/>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0"/>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0"/>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0"/>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0"/>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0"/>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0"/>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0"/>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0"/>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0"/>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0"/>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0"/>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0"/>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0"/>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0"/>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0"/>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0"/>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0"/>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0"/>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0"/>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0"/>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0"/>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0"/>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0"/>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0"/>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0"/>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0"/>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0"/>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0"/>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0"/>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0"/>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0"/>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0"/>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0"/>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0"/>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0"/>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0"/>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0"/>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0"/>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0"/>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0"/>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0"/>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0"/>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0"/>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0"/>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0"/>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0"/>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0"/>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0"/>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0"/>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0"/>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0"/>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0"/>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0"/>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0"/>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0"/>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0"/>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0"/>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0"/>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0"/>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0"/>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0"/>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0"/>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0"/>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0"/>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0"/>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0"/>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0"/>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0"/>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0"/>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0"/>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0"/>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0"/>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0"/>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0"/>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0"/>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0"/>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0"/>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0"/>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0"/>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0"/>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0"/>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0"/>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0"/>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0"/>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0"/>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0"/>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0"/>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0"/>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0"/>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0"/>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0"/>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0"/>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0"/>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0"/>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0"/>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0"/>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0"/>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0"/>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0"/>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0"/>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0"/>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0"/>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0"/>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0"/>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0"/>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0"/>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0"/>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0"/>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0"/>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0"/>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0"/>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0"/>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0"/>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0"/>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0"/>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0"/>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0"/>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0"/>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0"/>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0"/>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0"/>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0"/>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0"/>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0"/>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0"/>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0"/>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0"/>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0"/>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0"/>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0"/>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0"/>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0"/>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0"/>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0"/>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0"/>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0"/>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0"/>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0"/>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0"/>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0"/>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0"/>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0"/>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0"/>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0"/>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0"/>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0"/>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0"/>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0"/>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0"/>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3295"/>
        <p:cNvGrpSpPr/>
        <p:nvPr/>
      </p:nvGrpSpPr>
      <p:grpSpPr>
        <a:xfrm>
          <a:off x="0" y="0"/>
          <a:ext cx="0" cy="0"/>
          <a:chOff x="0" y="0"/>
          <a:chExt cx="0" cy="0"/>
        </a:xfrm>
      </p:grpSpPr>
      <p:sp>
        <p:nvSpPr>
          <p:cNvPr id="3296" name="Google Shape;3296;p51"/>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1"/>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1"/>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1"/>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1"/>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1"/>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1"/>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1"/>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1"/>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1"/>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1"/>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1"/>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1"/>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1"/>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1"/>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1"/>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1"/>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1"/>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1"/>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1"/>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1"/>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1"/>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1"/>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1"/>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1"/>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1"/>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1"/>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1"/>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1"/>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1"/>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1"/>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1"/>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1"/>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1"/>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1"/>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1"/>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1"/>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1"/>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1"/>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1"/>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1"/>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1"/>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1"/>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1"/>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1"/>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1"/>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1"/>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1"/>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1"/>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1"/>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1"/>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1"/>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1"/>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1"/>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1"/>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1"/>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1"/>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1"/>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1"/>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1"/>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1"/>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1"/>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1"/>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1"/>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1"/>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1"/>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1"/>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1"/>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1"/>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1"/>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1"/>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1"/>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1"/>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1"/>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1"/>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1"/>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1"/>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1"/>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1"/>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1"/>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1"/>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1"/>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1"/>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1"/>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1"/>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1"/>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1"/>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1"/>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1"/>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1"/>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1"/>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1"/>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1"/>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1"/>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1"/>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1"/>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1"/>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1"/>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1"/>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1"/>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1"/>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1"/>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1"/>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1"/>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1"/>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1"/>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1"/>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1"/>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1"/>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1"/>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1"/>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1"/>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1"/>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1"/>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1"/>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1"/>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1"/>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1"/>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1"/>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1"/>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1"/>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1"/>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1"/>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1"/>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1"/>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1"/>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1"/>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1"/>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1"/>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1"/>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1"/>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1"/>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1"/>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1"/>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1"/>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1"/>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1"/>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1"/>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1"/>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1"/>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1"/>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1"/>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1"/>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1"/>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1"/>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1"/>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1"/>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1"/>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1"/>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1"/>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1"/>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1"/>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1"/>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1"/>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1"/>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1"/>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1"/>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1"/>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1"/>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1"/>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1"/>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1"/>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1"/>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1"/>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1"/>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1"/>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1"/>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1"/>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1"/>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1"/>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1"/>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1"/>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1"/>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1"/>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1"/>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1"/>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1"/>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1"/>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1"/>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1"/>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1"/>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1"/>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1"/>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1"/>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1"/>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1"/>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1"/>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1"/>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1"/>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1"/>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1"/>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3490"/>
        <p:cNvGrpSpPr/>
        <p:nvPr/>
      </p:nvGrpSpPr>
      <p:grpSpPr>
        <a:xfrm>
          <a:off x="0" y="0"/>
          <a:ext cx="0" cy="0"/>
          <a:chOff x="0" y="0"/>
          <a:chExt cx="0" cy="0"/>
        </a:xfrm>
      </p:grpSpPr>
      <p:sp>
        <p:nvSpPr>
          <p:cNvPr id="3491" name="Google Shape;3491;p52"/>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2"/>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2"/>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2"/>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2"/>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2"/>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2"/>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2"/>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2"/>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2"/>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2"/>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2"/>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2"/>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2"/>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2"/>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2"/>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2"/>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2"/>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2"/>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2"/>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2"/>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2"/>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2"/>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2"/>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2"/>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2"/>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2"/>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2"/>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2"/>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2"/>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2"/>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2"/>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2"/>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2"/>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2"/>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2"/>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2"/>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2"/>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2"/>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2"/>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2"/>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2"/>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2"/>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2"/>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2"/>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2"/>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2"/>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2"/>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2"/>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2"/>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2"/>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2"/>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2"/>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2"/>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2"/>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2"/>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2"/>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2"/>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2"/>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2"/>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2"/>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2"/>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2"/>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2"/>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2"/>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2"/>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2"/>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2"/>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2"/>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2"/>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2"/>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2"/>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2"/>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2"/>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2"/>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2"/>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2"/>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2"/>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2"/>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2"/>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2"/>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2"/>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2"/>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2"/>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2"/>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2"/>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2"/>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2"/>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2"/>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2"/>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2"/>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2"/>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2"/>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2"/>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2"/>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2"/>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2"/>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2"/>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2"/>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2"/>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2"/>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2"/>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2"/>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2"/>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2"/>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2"/>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2"/>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2"/>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2"/>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2"/>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2"/>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2"/>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2"/>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2"/>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2"/>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2"/>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2"/>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2"/>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2"/>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2"/>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2"/>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2"/>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2"/>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2"/>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2"/>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2"/>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2"/>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2"/>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2"/>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2"/>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2"/>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2"/>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2"/>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2"/>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2"/>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2"/>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2"/>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2"/>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2"/>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2"/>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2"/>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2"/>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2"/>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2"/>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2"/>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2"/>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2"/>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2"/>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2"/>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2"/>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2"/>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2"/>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2"/>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2"/>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2"/>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2"/>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2"/>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2"/>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2"/>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2"/>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2"/>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2"/>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2"/>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2"/>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2"/>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2"/>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2"/>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2"/>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2"/>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2"/>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2"/>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2"/>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2"/>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2"/>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2"/>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2"/>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2"/>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2"/>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2"/>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2"/>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2"/>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2"/>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2"/>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2"/>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2"/>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2"/>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2"/>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2"/>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2"/>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3684"/>
        <p:cNvGrpSpPr/>
        <p:nvPr/>
      </p:nvGrpSpPr>
      <p:grpSpPr>
        <a:xfrm>
          <a:off x="0" y="0"/>
          <a:ext cx="0" cy="0"/>
          <a:chOff x="0" y="0"/>
          <a:chExt cx="0" cy="0"/>
        </a:xfrm>
      </p:grpSpPr>
      <p:grpSp>
        <p:nvGrpSpPr>
          <p:cNvPr id="3685" name="Google Shape;3685;p53"/>
          <p:cNvGrpSpPr/>
          <p:nvPr/>
        </p:nvGrpSpPr>
        <p:grpSpPr>
          <a:xfrm>
            <a:off x="75400" y="24375"/>
            <a:ext cx="8993197" cy="5094750"/>
            <a:chOff x="75400" y="24375"/>
            <a:chExt cx="8993197" cy="5094750"/>
          </a:xfrm>
        </p:grpSpPr>
        <p:sp>
          <p:nvSpPr>
            <p:cNvPr id="3686" name="Google Shape;3686;p53"/>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3"/>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3"/>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3"/>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3"/>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3"/>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3"/>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3"/>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3"/>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3"/>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3"/>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3"/>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3"/>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3"/>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3"/>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3"/>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3"/>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3"/>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3"/>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3"/>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3"/>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3"/>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3"/>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3"/>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3"/>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3"/>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3"/>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3"/>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3"/>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3"/>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3"/>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3"/>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3"/>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3"/>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3"/>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3"/>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3"/>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3"/>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3"/>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3"/>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3"/>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3"/>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3"/>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3"/>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3"/>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3"/>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3"/>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3"/>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3"/>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3"/>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3"/>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3"/>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3"/>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3"/>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3"/>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3"/>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3"/>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3"/>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3"/>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3"/>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3"/>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3"/>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3"/>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3"/>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3"/>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3"/>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3"/>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3"/>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3"/>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3"/>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3"/>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3"/>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3"/>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3"/>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3"/>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3"/>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3"/>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3"/>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3"/>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3"/>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3"/>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3"/>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3"/>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3"/>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3"/>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3"/>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3"/>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3"/>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3"/>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3"/>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3"/>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3"/>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3"/>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3"/>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3"/>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3"/>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3"/>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3"/>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3"/>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3"/>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3"/>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3"/>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3"/>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3"/>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3"/>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3"/>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3"/>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3"/>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3"/>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3"/>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3"/>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3"/>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3"/>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3"/>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3"/>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3"/>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3"/>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3"/>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3"/>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3"/>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3"/>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3"/>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3"/>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3"/>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3"/>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3"/>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3"/>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3"/>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3"/>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3"/>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3"/>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3"/>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3"/>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3"/>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3"/>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3"/>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3"/>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3"/>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3"/>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3"/>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3"/>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3"/>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3"/>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3"/>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3"/>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3"/>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3"/>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3"/>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3"/>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3"/>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3"/>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3"/>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3"/>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3"/>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3"/>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3"/>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3"/>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3"/>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3"/>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3"/>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3"/>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3"/>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3"/>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3"/>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3"/>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3"/>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3"/>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3"/>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3"/>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3"/>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3"/>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3"/>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3"/>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3"/>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3"/>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3"/>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3"/>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3"/>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3"/>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3"/>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3"/>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3"/>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3"/>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3"/>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3"/>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3"/>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3"/>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3"/>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3"/>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3"/>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79"/>
        <p:cNvGrpSpPr/>
        <p:nvPr/>
      </p:nvGrpSpPr>
      <p:grpSpPr>
        <a:xfrm>
          <a:off x="0" y="0"/>
          <a:ext cx="0" cy="0"/>
          <a:chOff x="0" y="0"/>
          <a:chExt cx="0" cy="0"/>
        </a:xfrm>
      </p:grpSpPr>
      <p:sp>
        <p:nvSpPr>
          <p:cNvPr id="3880" name="Google Shape;3880;p5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rPr>
              <a:t>Gradient Backgrounds</a:t>
            </a:r>
            <a:endParaRPr>
              <a:solidFill>
                <a:srgbClr val="99999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3884"/>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3888"/>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3892"/>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58"/>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rPr>
              <a:t>Other examples</a:t>
            </a:r>
            <a:endParaRPr>
              <a:solidFill>
                <a:srgbClr val="99999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01"/>
        <p:cNvGrpSpPr/>
        <p:nvPr/>
      </p:nvGrpSpPr>
      <p:grpSpPr>
        <a:xfrm>
          <a:off x="0" y="0"/>
          <a:ext cx="0" cy="0"/>
          <a:chOff x="0" y="0"/>
          <a:chExt cx="0" cy="0"/>
        </a:xfrm>
      </p:grpSpPr>
      <p:sp>
        <p:nvSpPr>
          <p:cNvPr id="3902" name="Google Shape;3902;p59"/>
          <p:cNvSpPr/>
          <p:nvPr/>
        </p:nvSpPr>
        <p:spPr>
          <a:xfrm>
            <a:off x="1838549"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9"/>
          <p:cNvSpPr/>
          <p:nvPr/>
        </p:nvSpPr>
        <p:spPr>
          <a:xfrm>
            <a:off x="1675513"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9"/>
          <p:cNvSpPr/>
          <p:nvPr/>
        </p:nvSpPr>
        <p:spPr>
          <a:xfrm>
            <a:off x="1725730"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9"/>
          <p:cNvSpPr/>
          <p:nvPr/>
        </p:nvSpPr>
        <p:spPr>
          <a:xfrm>
            <a:off x="1908418"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9"/>
          <p:cNvSpPr/>
          <p:nvPr/>
        </p:nvSpPr>
        <p:spPr>
          <a:xfrm rot="5400000">
            <a:off x="2001224"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9"/>
          <p:cNvSpPr/>
          <p:nvPr/>
        </p:nvSpPr>
        <p:spPr>
          <a:xfrm>
            <a:off x="22159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9"/>
          <p:cNvSpPr/>
          <p:nvPr/>
        </p:nvSpPr>
        <p:spPr>
          <a:xfrm>
            <a:off x="2093471"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9"/>
          <p:cNvSpPr/>
          <p:nvPr/>
        </p:nvSpPr>
        <p:spPr>
          <a:xfrm>
            <a:off x="233484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9"/>
          <p:cNvSpPr/>
          <p:nvPr/>
        </p:nvSpPr>
        <p:spPr>
          <a:xfrm>
            <a:off x="2453806"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9"/>
          <p:cNvSpPr/>
          <p:nvPr/>
        </p:nvSpPr>
        <p:spPr>
          <a:xfrm rot="5400000">
            <a:off x="2453765"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9"/>
          <p:cNvSpPr/>
          <p:nvPr/>
        </p:nvSpPr>
        <p:spPr>
          <a:xfrm>
            <a:off x="2708051"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9"/>
          <p:cNvSpPr/>
          <p:nvPr/>
        </p:nvSpPr>
        <p:spPr>
          <a:xfrm>
            <a:off x="2580928"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9"/>
          <p:cNvSpPr/>
          <p:nvPr/>
        </p:nvSpPr>
        <p:spPr>
          <a:xfrm>
            <a:off x="2892641"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9"/>
          <p:cNvSpPr/>
          <p:nvPr/>
        </p:nvSpPr>
        <p:spPr>
          <a:xfrm>
            <a:off x="202422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9"/>
          <p:cNvSpPr/>
          <p:nvPr/>
        </p:nvSpPr>
        <p:spPr>
          <a:xfrm>
            <a:off x="2016978"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9"/>
          <p:cNvSpPr/>
          <p:nvPr/>
        </p:nvSpPr>
        <p:spPr>
          <a:xfrm>
            <a:off x="2453806"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9"/>
          <p:cNvSpPr/>
          <p:nvPr/>
        </p:nvSpPr>
        <p:spPr>
          <a:xfrm>
            <a:off x="3019753"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9"/>
          <p:cNvSpPr/>
          <p:nvPr/>
        </p:nvSpPr>
        <p:spPr>
          <a:xfrm rot="5400000">
            <a:off x="3048449"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9"/>
          <p:cNvSpPr/>
          <p:nvPr/>
        </p:nvSpPr>
        <p:spPr>
          <a:xfrm>
            <a:off x="3019748"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9"/>
          <p:cNvSpPr/>
          <p:nvPr/>
        </p:nvSpPr>
        <p:spPr>
          <a:xfrm>
            <a:off x="3313452"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9"/>
          <p:cNvSpPr/>
          <p:nvPr/>
        </p:nvSpPr>
        <p:spPr>
          <a:xfrm>
            <a:off x="319534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9"/>
          <p:cNvSpPr/>
          <p:nvPr/>
        </p:nvSpPr>
        <p:spPr>
          <a:xfrm>
            <a:off x="3663906"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9"/>
          <p:cNvSpPr/>
          <p:nvPr/>
        </p:nvSpPr>
        <p:spPr>
          <a:xfrm>
            <a:off x="354579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9"/>
          <p:cNvSpPr/>
          <p:nvPr/>
        </p:nvSpPr>
        <p:spPr>
          <a:xfrm>
            <a:off x="3663916"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9"/>
          <p:cNvSpPr/>
          <p:nvPr/>
        </p:nvSpPr>
        <p:spPr>
          <a:xfrm rot="5400000">
            <a:off x="3720997"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9"/>
          <p:cNvSpPr/>
          <p:nvPr/>
        </p:nvSpPr>
        <p:spPr>
          <a:xfrm>
            <a:off x="4036026"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9"/>
          <p:cNvSpPr/>
          <p:nvPr/>
        </p:nvSpPr>
        <p:spPr>
          <a:xfrm>
            <a:off x="3907085"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9"/>
          <p:cNvSpPr/>
          <p:nvPr/>
        </p:nvSpPr>
        <p:spPr>
          <a:xfrm>
            <a:off x="4504822"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9"/>
          <p:cNvSpPr/>
          <p:nvPr/>
        </p:nvSpPr>
        <p:spPr>
          <a:xfrm>
            <a:off x="4375881"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9"/>
          <p:cNvSpPr/>
          <p:nvPr/>
        </p:nvSpPr>
        <p:spPr>
          <a:xfrm>
            <a:off x="4292184"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9"/>
          <p:cNvSpPr/>
          <p:nvPr/>
        </p:nvSpPr>
        <p:spPr>
          <a:xfrm>
            <a:off x="4508565"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9"/>
          <p:cNvSpPr/>
          <p:nvPr/>
        </p:nvSpPr>
        <p:spPr>
          <a:xfrm>
            <a:off x="4990118"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9"/>
          <p:cNvSpPr/>
          <p:nvPr/>
        </p:nvSpPr>
        <p:spPr>
          <a:xfrm>
            <a:off x="4851643"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9"/>
          <p:cNvSpPr/>
          <p:nvPr/>
        </p:nvSpPr>
        <p:spPr>
          <a:xfrm>
            <a:off x="5343549"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9"/>
          <p:cNvSpPr/>
          <p:nvPr/>
        </p:nvSpPr>
        <p:spPr>
          <a:xfrm>
            <a:off x="5223944"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9"/>
          <p:cNvSpPr/>
          <p:nvPr/>
        </p:nvSpPr>
        <p:spPr>
          <a:xfrm rot="5400000" flipH="1">
            <a:off x="4559157"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9"/>
          <p:cNvSpPr/>
          <p:nvPr/>
        </p:nvSpPr>
        <p:spPr>
          <a:xfrm>
            <a:off x="5343559"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9"/>
          <p:cNvSpPr/>
          <p:nvPr/>
        </p:nvSpPr>
        <p:spPr>
          <a:xfrm>
            <a:off x="5182226"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9"/>
          <p:cNvSpPr/>
          <p:nvPr/>
        </p:nvSpPr>
        <p:spPr>
          <a:xfrm rot="5400000" flipH="1">
            <a:off x="5400640"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9"/>
          <p:cNvSpPr/>
          <p:nvPr/>
        </p:nvSpPr>
        <p:spPr>
          <a:xfrm>
            <a:off x="5719651"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9"/>
          <p:cNvSpPr/>
          <p:nvPr/>
        </p:nvSpPr>
        <p:spPr>
          <a:xfrm>
            <a:off x="5580645"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9"/>
          <p:cNvSpPr/>
          <p:nvPr/>
        </p:nvSpPr>
        <p:spPr>
          <a:xfrm rot="5400000" flipH="1">
            <a:off x="6108329"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9"/>
          <p:cNvSpPr/>
          <p:nvPr/>
        </p:nvSpPr>
        <p:spPr>
          <a:xfrm>
            <a:off x="6074664"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9"/>
          <p:cNvSpPr/>
          <p:nvPr/>
        </p:nvSpPr>
        <p:spPr>
          <a:xfrm>
            <a:off x="6079547"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9"/>
          <p:cNvSpPr/>
          <p:nvPr/>
        </p:nvSpPr>
        <p:spPr>
          <a:xfrm>
            <a:off x="5924340"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9"/>
          <p:cNvSpPr/>
          <p:nvPr/>
        </p:nvSpPr>
        <p:spPr>
          <a:xfrm>
            <a:off x="5968184"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9"/>
          <p:cNvSpPr/>
          <p:nvPr/>
        </p:nvSpPr>
        <p:spPr>
          <a:xfrm>
            <a:off x="642953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9"/>
          <p:cNvSpPr/>
          <p:nvPr/>
        </p:nvSpPr>
        <p:spPr>
          <a:xfrm>
            <a:off x="629544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9"/>
          <p:cNvSpPr/>
          <p:nvPr/>
        </p:nvSpPr>
        <p:spPr>
          <a:xfrm>
            <a:off x="6697700"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9"/>
          <p:cNvSpPr/>
          <p:nvPr/>
        </p:nvSpPr>
        <p:spPr>
          <a:xfrm>
            <a:off x="65636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9"/>
          <p:cNvSpPr/>
          <p:nvPr/>
        </p:nvSpPr>
        <p:spPr>
          <a:xfrm rot="5400000" flipH="1">
            <a:off x="6697677"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9"/>
          <p:cNvSpPr/>
          <p:nvPr/>
        </p:nvSpPr>
        <p:spPr>
          <a:xfrm>
            <a:off x="6697700"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9"/>
          <p:cNvSpPr/>
          <p:nvPr/>
        </p:nvSpPr>
        <p:spPr>
          <a:xfrm>
            <a:off x="663850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9"/>
          <p:cNvSpPr/>
          <p:nvPr/>
        </p:nvSpPr>
        <p:spPr>
          <a:xfrm>
            <a:off x="7194466"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9"/>
          <p:cNvSpPr/>
          <p:nvPr/>
        </p:nvSpPr>
        <p:spPr>
          <a:xfrm>
            <a:off x="705772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9"/>
          <p:cNvSpPr/>
          <p:nvPr/>
        </p:nvSpPr>
        <p:spPr>
          <a:xfrm>
            <a:off x="7300669"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9"/>
          <p:cNvSpPr/>
          <p:nvPr/>
        </p:nvSpPr>
        <p:spPr>
          <a:xfrm>
            <a:off x="7452759"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9"/>
          <p:cNvSpPr/>
          <p:nvPr/>
        </p:nvSpPr>
        <p:spPr>
          <a:xfrm>
            <a:off x="6966893"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9"/>
          <p:cNvSpPr/>
          <p:nvPr/>
        </p:nvSpPr>
        <p:spPr>
          <a:xfrm>
            <a:off x="6832281"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1" name="Google Shape;3961;p59"/>
          <p:cNvCxnSpPr/>
          <p:nvPr/>
        </p:nvCxnSpPr>
        <p:spPr>
          <a:xfrm>
            <a:off x="2227800"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3962" name="Google Shape;3962;p59"/>
          <p:cNvCxnSpPr/>
          <p:nvPr/>
        </p:nvCxnSpPr>
        <p:spPr>
          <a:xfrm rot="10800000" flipH="1">
            <a:off x="2683550"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3963" name="Google Shape;3963;p59"/>
          <p:cNvCxnSpPr/>
          <p:nvPr/>
        </p:nvCxnSpPr>
        <p:spPr>
          <a:xfrm>
            <a:off x="3264143"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3964" name="Google Shape;3964;p59"/>
          <p:cNvCxnSpPr/>
          <p:nvPr/>
        </p:nvCxnSpPr>
        <p:spPr>
          <a:xfrm rot="10800000" flipH="1">
            <a:off x="3932470"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3965" name="Google Shape;3965;p59"/>
          <p:cNvSpPr txBox="1"/>
          <p:nvPr/>
        </p:nvSpPr>
        <p:spPr>
          <a:xfrm>
            <a:off x="1567967" y="642908"/>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3966" name="Google Shape;3966;p59"/>
          <p:cNvSpPr txBox="1"/>
          <p:nvPr/>
        </p:nvSpPr>
        <p:spPr>
          <a:xfrm>
            <a:off x="2885950"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3967" name="Google Shape;3967;p59"/>
          <p:cNvSpPr txBox="1"/>
          <p:nvPr/>
        </p:nvSpPr>
        <p:spPr>
          <a:xfrm>
            <a:off x="165298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3968" name="Google Shape;3968;p59"/>
          <p:cNvSpPr txBox="1"/>
          <p:nvPr/>
        </p:nvSpPr>
        <p:spPr>
          <a:xfrm>
            <a:off x="1831433"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3969" name="Google Shape;3969;p59"/>
          <p:cNvSpPr txBox="1"/>
          <p:nvPr/>
        </p:nvSpPr>
        <p:spPr>
          <a:xfrm>
            <a:off x="2048350"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3970" name="Google Shape;3970;p59"/>
          <p:cNvSpPr txBox="1"/>
          <p:nvPr/>
        </p:nvSpPr>
        <p:spPr>
          <a:xfrm>
            <a:off x="2291200"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3971" name="Google Shape;3971;p59"/>
          <p:cNvSpPr txBox="1"/>
          <p:nvPr/>
        </p:nvSpPr>
        <p:spPr>
          <a:xfrm>
            <a:off x="2574250"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3972" name="Google Shape;3972;p59"/>
          <p:cNvSpPr txBox="1"/>
          <p:nvPr/>
        </p:nvSpPr>
        <p:spPr>
          <a:xfrm>
            <a:off x="3208025"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3973" name="Google Shape;3973;p59"/>
          <p:cNvSpPr txBox="1"/>
          <p:nvPr/>
        </p:nvSpPr>
        <p:spPr>
          <a:xfrm>
            <a:off x="3558375"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3974" name="Google Shape;3974;p59"/>
          <p:cNvSpPr txBox="1"/>
          <p:nvPr/>
        </p:nvSpPr>
        <p:spPr>
          <a:xfrm>
            <a:off x="3988873"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3975" name="Google Shape;3975;p59"/>
          <p:cNvSpPr txBox="1"/>
          <p:nvPr/>
        </p:nvSpPr>
        <p:spPr>
          <a:xfrm>
            <a:off x="4447650"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3976" name="Google Shape;3976;p59"/>
          <p:cNvSpPr txBox="1"/>
          <p:nvPr/>
        </p:nvSpPr>
        <p:spPr>
          <a:xfrm>
            <a:off x="4153240"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3977" name="Google Shape;3977;p59"/>
          <p:cNvSpPr txBox="1"/>
          <p:nvPr/>
        </p:nvSpPr>
        <p:spPr>
          <a:xfrm>
            <a:off x="4868463"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3978" name="Google Shape;3978;p59"/>
          <p:cNvSpPr txBox="1"/>
          <p:nvPr/>
        </p:nvSpPr>
        <p:spPr>
          <a:xfrm>
            <a:off x="7257748"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3979" name="Google Shape;3979;p59"/>
          <p:cNvSpPr txBox="1"/>
          <p:nvPr/>
        </p:nvSpPr>
        <p:spPr>
          <a:xfrm>
            <a:off x="5038850"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3980" name="Google Shape;3980;p59"/>
          <p:cNvSpPr txBox="1"/>
          <p:nvPr/>
        </p:nvSpPr>
        <p:spPr>
          <a:xfrm>
            <a:off x="5573718"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3981" name="Google Shape;3981;p59"/>
          <p:cNvSpPr txBox="1"/>
          <p:nvPr/>
        </p:nvSpPr>
        <p:spPr>
          <a:xfrm>
            <a:off x="5801933"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3982" name="Google Shape;3982;p59"/>
          <p:cNvSpPr txBox="1"/>
          <p:nvPr/>
        </p:nvSpPr>
        <p:spPr>
          <a:xfrm>
            <a:off x="6198376"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3983" name="Google Shape;3983;p59"/>
          <p:cNvSpPr txBox="1"/>
          <p:nvPr/>
        </p:nvSpPr>
        <p:spPr>
          <a:xfrm>
            <a:off x="6414733"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3984" name="Google Shape;3984;p59"/>
          <p:cNvSpPr txBox="1"/>
          <p:nvPr/>
        </p:nvSpPr>
        <p:spPr>
          <a:xfrm>
            <a:off x="6774770"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3985" name="Google Shape;3985;p59"/>
          <p:cNvSpPr txBox="1"/>
          <p:nvPr/>
        </p:nvSpPr>
        <p:spPr>
          <a:xfrm>
            <a:off x="7009000"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3986" name="Google Shape;3986;p59"/>
          <p:cNvSpPr/>
          <p:nvPr/>
        </p:nvSpPr>
        <p:spPr>
          <a:xfrm>
            <a:off x="2596838"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9"/>
          <p:cNvSpPr/>
          <p:nvPr/>
        </p:nvSpPr>
        <p:spPr>
          <a:xfrm>
            <a:off x="2674455"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9"/>
          <p:cNvSpPr/>
          <p:nvPr/>
        </p:nvSpPr>
        <p:spPr>
          <a:xfrm rot="5400000">
            <a:off x="2674474"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9" name="Google Shape;3989;p59"/>
          <p:cNvCxnSpPr/>
          <p:nvPr/>
        </p:nvCxnSpPr>
        <p:spPr>
          <a:xfrm rot="10800000" flipH="1">
            <a:off x="3855642"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3990" name="Google Shape;3990;p59"/>
          <p:cNvSpPr/>
          <p:nvPr/>
        </p:nvSpPr>
        <p:spPr>
          <a:xfrm>
            <a:off x="4068738"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9"/>
          <p:cNvSpPr/>
          <p:nvPr/>
        </p:nvSpPr>
        <p:spPr>
          <a:xfrm>
            <a:off x="4047544"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9"/>
          <p:cNvSpPr/>
          <p:nvPr/>
        </p:nvSpPr>
        <p:spPr>
          <a:xfrm rot="5400000" flipH="1">
            <a:off x="2674454"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9"/>
          <p:cNvSpPr/>
          <p:nvPr/>
        </p:nvSpPr>
        <p:spPr>
          <a:xfrm>
            <a:off x="19232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9"/>
          <p:cNvSpPr/>
          <p:nvPr/>
        </p:nvSpPr>
        <p:spPr>
          <a:xfrm>
            <a:off x="234970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9"/>
          <p:cNvSpPr/>
          <p:nvPr/>
        </p:nvSpPr>
        <p:spPr>
          <a:xfrm>
            <a:off x="2907559"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9"/>
          <p:cNvSpPr/>
          <p:nvPr/>
        </p:nvSpPr>
        <p:spPr>
          <a:xfrm>
            <a:off x="4390734"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9"/>
          <p:cNvSpPr/>
          <p:nvPr/>
        </p:nvSpPr>
        <p:spPr>
          <a:xfrm>
            <a:off x="6578459"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9"/>
          <p:cNvSpPr/>
          <p:nvPr/>
        </p:nvSpPr>
        <p:spPr>
          <a:xfrm>
            <a:off x="731550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9"/>
          <p:cNvSpPr/>
          <p:nvPr/>
        </p:nvSpPr>
        <p:spPr>
          <a:xfrm>
            <a:off x="5943246"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9"/>
          <p:cNvSpPr/>
          <p:nvPr/>
        </p:nvSpPr>
        <p:spPr>
          <a:xfrm>
            <a:off x="5225496"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9"/>
          <p:cNvSpPr/>
          <p:nvPr/>
        </p:nvSpPr>
        <p:spPr>
          <a:xfrm>
            <a:off x="3547359"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9"/>
          <p:cNvSpPr/>
          <p:nvPr/>
        </p:nvSpPr>
        <p:spPr>
          <a:xfrm>
            <a:off x="5132959"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9"/>
          <p:cNvSpPr/>
          <p:nvPr/>
        </p:nvSpPr>
        <p:spPr>
          <a:xfrm>
            <a:off x="5132959"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9"/>
          <p:cNvSpPr/>
          <p:nvPr/>
        </p:nvSpPr>
        <p:spPr>
          <a:xfrm>
            <a:off x="5132959"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9"/>
          <p:cNvSpPr txBox="1"/>
          <p:nvPr/>
        </p:nvSpPr>
        <p:spPr>
          <a:xfrm>
            <a:off x="2623563"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4006" name="Google Shape;4006;p59"/>
          <p:cNvSpPr txBox="1"/>
          <p:nvPr/>
        </p:nvSpPr>
        <p:spPr>
          <a:xfrm>
            <a:off x="2623563"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4007" name="Google Shape;4007;p59"/>
          <p:cNvSpPr txBox="1"/>
          <p:nvPr/>
        </p:nvSpPr>
        <p:spPr>
          <a:xfrm>
            <a:off x="4017310"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4008" name="Google Shape;4008;p59"/>
          <p:cNvSpPr txBox="1"/>
          <p:nvPr/>
        </p:nvSpPr>
        <p:spPr>
          <a:xfrm>
            <a:off x="4022764"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4009" name="Google Shape;4009;p59"/>
          <p:cNvSpPr txBox="1"/>
          <p:nvPr/>
        </p:nvSpPr>
        <p:spPr>
          <a:xfrm>
            <a:off x="2623563"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4010" name="Google Shape;4010;p59"/>
          <p:cNvSpPr txBox="1"/>
          <p:nvPr/>
        </p:nvSpPr>
        <p:spPr>
          <a:xfrm>
            <a:off x="3946194"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4011" name="Google Shape;4011;p59"/>
          <p:cNvSpPr txBox="1"/>
          <p:nvPr/>
        </p:nvSpPr>
        <p:spPr>
          <a:xfrm>
            <a:off x="5197181"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4012" name="Google Shape;4012;p59"/>
          <p:cNvSpPr txBox="1"/>
          <p:nvPr/>
        </p:nvSpPr>
        <p:spPr>
          <a:xfrm>
            <a:off x="5199553"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4013" name="Google Shape;4013;p59"/>
          <p:cNvSpPr txBox="1"/>
          <p:nvPr/>
        </p:nvSpPr>
        <p:spPr>
          <a:xfrm>
            <a:off x="5199577"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4014" name="Google Shape;4014;p59"/>
          <p:cNvSpPr/>
          <p:nvPr/>
        </p:nvSpPr>
        <p:spPr>
          <a:xfrm>
            <a:off x="534488" y="10361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9"/>
          <p:cNvSpPr/>
          <p:nvPr/>
        </p:nvSpPr>
        <p:spPr>
          <a:xfrm>
            <a:off x="610688" y="11123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9"/>
          <p:cNvSpPr/>
          <p:nvPr/>
        </p:nvSpPr>
        <p:spPr>
          <a:xfrm>
            <a:off x="686888" y="11885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9"/>
          <p:cNvSpPr/>
          <p:nvPr/>
        </p:nvSpPr>
        <p:spPr>
          <a:xfrm>
            <a:off x="763088" y="12647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9"/>
          <p:cNvSpPr/>
          <p:nvPr/>
        </p:nvSpPr>
        <p:spPr>
          <a:xfrm>
            <a:off x="7600613"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9"/>
          <p:cNvSpPr/>
          <p:nvPr/>
        </p:nvSpPr>
        <p:spPr>
          <a:xfrm>
            <a:off x="7676813"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9"/>
          <p:cNvSpPr/>
          <p:nvPr/>
        </p:nvSpPr>
        <p:spPr>
          <a:xfrm>
            <a:off x="7753013"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9"/>
          <p:cNvSpPr/>
          <p:nvPr/>
        </p:nvSpPr>
        <p:spPr>
          <a:xfrm>
            <a:off x="7829213"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25"/>
        <p:cNvGrpSpPr/>
        <p:nvPr/>
      </p:nvGrpSpPr>
      <p:grpSpPr>
        <a:xfrm>
          <a:off x="0" y="0"/>
          <a:ext cx="0" cy="0"/>
          <a:chOff x="0" y="0"/>
          <a:chExt cx="0" cy="0"/>
        </a:xfrm>
      </p:grpSpPr>
      <p:sp>
        <p:nvSpPr>
          <p:cNvPr id="4026" name="Google Shape;4026;p60"/>
          <p:cNvSpPr/>
          <p:nvPr/>
        </p:nvSpPr>
        <p:spPr>
          <a:xfrm>
            <a:off x="3291825" y="357575"/>
            <a:ext cx="3415500" cy="536400"/>
          </a:xfrm>
          <a:prstGeom prst="roundRect">
            <a:avLst>
              <a:gd name="adj" fmla="val 714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InputLayer</a:t>
            </a:r>
            <a:endParaRPr sz="1200"/>
          </a:p>
        </p:txBody>
      </p:sp>
      <p:cxnSp>
        <p:nvCxnSpPr>
          <p:cNvPr id="4027" name="Google Shape;4027;p60"/>
          <p:cNvCxnSpPr/>
          <p:nvPr/>
        </p:nvCxnSpPr>
        <p:spPr>
          <a:xfrm>
            <a:off x="4269572" y="357575"/>
            <a:ext cx="0" cy="534000"/>
          </a:xfrm>
          <a:prstGeom prst="straightConnector1">
            <a:avLst/>
          </a:prstGeom>
          <a:noFill/>
          <a:ln w="9525" cap="flat" cmpd="sng">
            <a:solidFill>
              <a:schemeClr val="dk2"/>
            </a:solidFill>
            <a:prstDash val="solid"/>
            <a:round/>
            <a:headEnd type="none" w="med" len="med"/>
            <a:tailEnd type="none" w="med" len="med"/>
          </a:ln>
        </p:spPr>
      </p:cxnSp>
      <p:sp>
        <p:nvSpPr>
          <p:cNvPr id="4028" name="Google Shape;4028;p60"/>
          <p:cNvSpPr txBox="1"/>
          <p:nvPr/>
        </p:nvSpPr>
        <p:spPr>
          <a:xfrm>
            <a:off x="4331275" y="296150"/>
            <a:ext cx="6534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Input:</a:t>
            </a:r>
            <a:endParaRPr sz="1200"/>
          </a:p>
        </p:txBody>
      </p:sp>
      <p:sp>
        <p:nvSpPr>
          <p:cNvPr id="4029" name="Google Shape;4029;p60"/>
          <p:cNvSpPr txBox="1"/>
          <p:nvPr/>
        </p:nvSpPr>
        <p:spPr>
          <a:xfrm>
            <a:off x="4259033" y="563750"/>
            <a:ext cx="693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Output:</a:t>
            </a:r>
            <a:endParaRPr sz="1200"/>
          </a:p>
        </p:txBody>
      </p:sp>
      <p:cxnSp>
        <p:nvCxnSpPr>
          <p:cNvPr id="4030" name="Google Shape;4030;p60"/>
          <p:cNvCxnSpPr/>
          <p:nvPr/>
        </p:nvCxnSpPr>
        <p:spPr>
          <a:xfrm>
            <a:off x="4924745" y="357575"/>
            <a:ext cx="0" cy="534000"/>
          </a:xfrm>
          <a:prstGeom prst="straightConnector1">
            <a:avLst/>
          </a:prstGeom>
          <a:noFill/>
          <a:ln w="9525" cap="flat" cmpd="sng">
            <a:solidFill>
              <a:schemeClr val="dk2"/>
            </a:solidFill>
            <a:prstDash val="solid"/>
            <a:round/>
            <a:headEnd type="none" w="med" len="med"/>
            <a:tailEnd type="none" w="med" len="med"/>
          </a:ln>
        </p:spPr>
      </p:cxnSp>
      <p:cxnSp>
        <p:nvCxnSpPr>
          <p:cNvPr id="4031" name="Google Shape;4031;p60"/>
          <p:cNvCxnSpPr>
            <a:endCxn id="4026" idx="3"/>
          </p:cNvCxnSpPr>
          <p:nvPr/>
        </p:nvCxnSpPr>
        <p:spPr>
          <a:xfrm>
            <a:off x="4269825" y="624575"/>
            <a:ext cx="2437500" cy="1200"/>
          </a:xfrm>
          <a:prstGeom prst="straightConnector1">
            <a:avLst/>
          </a:prstGeom>
          <a:noFill/>
          <a:ln w="9525" cap="flat" cmpd="sng">
            <a:solidFill>
              <a:schemeClr val="dk2"/>
            </a:solidFill>
            <a:prstDash val="solid"/>
            <a:round/>
            <a:headEnd type="none" w="med" len="med"/>
            <a:tailEnd type="none" w="med" len="med"/>
          </a:ln>
        </p:spPr>
      </p:cxnSp>
      <p:sp>
        <p:nvSpPr>
          <p:cNvPr id="4032" name="Google Shape;4032;p60"/>
          <p:cNvSpPr txBox="1"/>
          <p:nvPr/>
        </p:nvSpPr>
        <p:spPr>
          <a:xfrm>
            <a:off x="5013706" y="308765"/>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size, size, 3)</a:t>
            </a:r>
            <a:endParaRPr sz="1200"/>
          </a:p>
        </p:txBody>
      </p:sp>
      <p:sp>
        <p:nvSpPr>
          <p:cNvPr id="4033" name="Google Shape;4033;p60"/>
          <p:cNvSpPr txBox="1"/>
          <p:nvPr/>
        </p:nvSpPr>
        <p:spPr>
          <a:xfrm>
            <a:off x="5013701" y="577613"/>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size, size, 3)</a:t>
            </a:r>
            <a:endParaRPr sz="1200"/>
          </a:p>
        </p:txBody>
      </p:sp>
      <p:sp>
        <p:nvSpPr>
          <p:cNvPr id="4034" name="Google Shape;4034;p60"/>
          <p:cNvSpPr/>
          <p:nvPr/>
        </p:nvSpPr>
        <p:spPr>
          <a:xfrm>
            <a:off x="4046475" y="1127266"/>
            <a:ext cx="1906200" cy="403800"/>
          </a:xfrm>
          <a:prstGeom prst="roundRect">
            <a:avLst>
              <a:gd name="adj" fmla="val 714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Inception-v3 architecture</a:t>
            </a:r>
            <a:endParaRPr sz="1200"/>
          </a:p>
        </p:txBody>
      </p:sp>
      <p:sp>
        <p:nvSpPr>
          <p:cNvPr id="4035" name="Google Shape;4035;p60"/>
          <p:cNvSpPr/>
          <p:nvPr/>
        </p:nvSpPr>
        <p:spPr>
          <a:xfrm>
            <a:off x="2812588" y="1758457"/>
            <a:ext cx="4358700" cy="536400"/>
          </a:xfrm>
          <a:prstGeom prst="roundRect">
            <a:avLst>
              <a:gd name="adj" fmla="val 714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GlobalAveragePooling2D</a:t>
            </a:r>
            <a:endParaRPr sz="1200"/>
          </a:p>
        </p:txBody>
      </p:sp>
      <p:cxnSp>
        <p:nvCxnSpPr>
          <p:cNvPr id="4036" name="Google Shape;4036;p60"/>
          <p:cNvCxnSpPr/>
          <p:nvPr/>
        </p:nvCxnSpPr>
        <p:spPr>
          <a:xfrm>
            <a:off x="4733559" y="1758457"/>
            <a:ext cx="0" cy="534000"/>
          </a:xfrm>
          <a:prstGeom prst="straightConnector1">
            <a:avLst/>
          </a:prstGeom>
          <a:noFill/>
          <a:ln w="9525" cap="flat" cmpd="sng">
            <a:solidFill>
              <a:schemeClr val="dk2"/>
            </a:solidFill>
            <a:prstDash val="solid"/>
            <a:round/>
            <a:headEnd type="none" w="med" len="med"/>
            <a:tailEnd type="none" w="med" len="med"/>
          </a:ln>
        </p:spPr>
      </p:cxnSp>
      <p:sp>
        <p:nvSpPr>
          <p:cNvPr id="4037" name="Google Shape;4037;p60"/>
          <p:cNvSpPr txBox="1"/>
          <p:nvPr/>
        </p:nvSpPr>
        <p:spPr>
          <a:xfrm>
            <a:off x="4795263" y="1697032"/>
            <a:ext cx="6534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Input:</a:t>
            </a:r>
            <a:endParaRPr sz="1200"/>
          </a:p>
        </p:txBody>
      </p:sp>
      <p:sp>
        <p:nvSpPr>
          <p:cNvPr id="4038" name="Google Shape;4038;p60"/>
          <p:cNvSpPr txBox="1"/>
          <p:nvPr/>
        </p:nvSpPr>
        <p:spPr>
          <a:xfrm>
            <a:off x="4723020" y="1964632"/>
            <a:ext cx="693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Output:</a:t>
            </a:r>
            <a:endParaRPr sz="1200"/>
          </a:p>
        </p:txBody>
      </p:sp>
      <p:cxnSp>
        <p:nvCxnSpPr>
          <p:cNvPr id="4039" name="Google Shape;4039;p60"/>
          <p:cNvCxnSpPr/>
          <p:nvPr/>
        </p:nvCxnSpPr>
        <p:spPr>
          <a:xfrm>
            <a:off x="5388732" y="1758457"/>
            <a:ext cx="0" cy="534000"/>
          </a:xfrm>
          <a:prstGeom prst="straightConnector1">
            <a:avLst/>
          </a:prstGeom>
          <a:noFill/>
          <a:ln w="9525" cap="flat" cmpd="sng">
            <a:solidFill>
              <a:schemeClr val="dk2"/>
            </a:solidFill>
            <a:prstDash val="solid"/>
            <a:round/>
            <a:headEnd type="none" w="med" len="med"/>
            <a:tailEnd type="none" w="med" len="med"/>
          </a:ln>
        </p:spPr>
      </p:cxnSp>
      <p:cxnSp>
        <p:nvCxnSpPr>
          <p:cNvPr id="4040" name="Google Shape;4040;p60"/>
          <p:cNvCxnSpPr>
            <a:endCxn id="4035" idx="3"/>
          </p:cNvCxnSpPr>
          <p:nvPr/>
        </p:nvCxnSpPr>
        <p:spPr>
          <a:xfrm>
            <a:off x="4733788" y="2025457"/>
            <a:ext cx="2437500" cy="1200"/>
          </a:xfrm>
          <a:prstGeom prst="straightConnector1">
            <a:avLst/>
          </a:prstGeom>
          <a:noFill/>
          <a:ln w="9525" cap="flat" cmpd="sng">
            <a:solidFill>
              <a:schemeClr val="dk2"/>
            </a:solidFill>
            <a:prstDash val="solid"/>
            <a:round/>
            <a:headEnd type="none" w="med" len="med"/>
            <a:tailEnd type="none" w="med" len="med"/>
          </a:ln>
        </p:spPr>
      </p:cxnSp>
      <p:sp>
        <p:nvSpPr>
          <p:cNvPr id="4041" name="Google Shape;4041;p60"/>
          <p:cNvSpPr txBox="1"/>
          <p:nvPr/>
        </p:nvSpPr>
        <p:spPr>
          <a:xfrm>
            <a:off x="5443852" y="1703687"/>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14, 14, 2048)</a:t>
            </a:r>
            <a:endParaRPr sz="1200"/>
          </a:p>
        </p:txBody>
      </p:sp>
      <p:sp>
        <p:nvSpPr>
          <p:cNvPr id="4042" name="Google Shape;4042;p60"/>
          <p:cNvSpPr txBox="1"/>
          <p:nvPr/>
        </p:nvSpPr>
        <p:spPr>
          <a:xfrm>
            <a:off x="5706288" y="1972537"/>
            <a:ext cx="12363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2048)</a:t>
            </a:r>
            <a:endParaRPr sz="1200"/>
          </a:p>
        </p:txBody>
      </p:sp>
      <p:sp>
        <p:nvSpPr>
          <p:cNvPr id="4043" name="Google Shape;4043;p60"/>
          <p:cNvSpPr/>
          <p:nvPr/>
        </p:nvSpPr>
        <p:spPr>
          <a:xfrm>
            <a:off x="2812601" y="2517635"/>
            <a:ext cx="4358700" cy="536400"/>
          </a:xfrm>
          <a:prstGeom prst="roundRect">
            <a:avLst>
              <a:gd name="adj" fmla="val 714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    Dense</a:t>
            </a:r>
            <a:endParaRPr sz="1200"/>
          </a:p>
        </p:txBody>
      </p:sp>
      <p:cxnSp>
        <p:nvCxnSpPr>
          <p:cNvPr id="4044" name="Google Shape;4044;p60"/>
          <p:cNvCxnSpPr/>
          <p:nvPr/>
        </p:nvCxnSpPr>
        <p:spPr>
          <a:xfrm>
            <a:off x="3790334" y="2517635"/>
            <a:ext cx="0" cy="534000"/>
          </a:xfrm>
          <a:prstGeom prst="straightConnector1">
            <a:avLst/>
          </a:prstGeom>
          <a:noFill/>
          <a:ln w="9525" cap="flat" cmpd="sng">
            <a:solidFill>
              <a:schemeClr val="dk2"/>
            </a:solidFill>
            <a:prstDash val="solid"/>
            <a:round/>
            <a:headEnd type="none" w="med" len="med"/>
            <a:tailEnd type="none" w="med" len="med"/>
          </a:ln>
        </p:spPr>
      </p:cxnSp>
      <p:sp>
        <p:nvSpPr>
          <p:cNvPr id="4045" name="Google Shape;4045;p60"/>
          <p:cNvSpPr txBox="1"/>
          <p:nvPr/>
        </p:nvSpPr>
        <p:spPr>
          <a:xfrm>
            <a:off x="3852038" y="2456210"/>
            <a:ext cx="6534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Input:</a:t>
            </a:r>
            <a:endParaRPr sz="1200"/>
          </a:p>
        </p:txBody>
      </p:sp>
      <p:sp>
        <p:nvSpPr>
          <p:cNvPr id="4046" name="Google Shape;4046;p60"/>
          <p:cNvSpPr txBox="1"/>
          <p:nvPr/>
        </p:nvSpPr>
        <p:spPr>
          <a:xfrm>
            <a:off x="3779795" y="2723810"/>
            <a:ext cx="693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Output:</a:t>
            </a:r>
            <a:endParaRPr sz="1200"/>
          </a:p>
        </p:txBody>
      </p:sp>
      <p:cxnSp>
        <p:nvCxnSpPr>
          <p:cNvPr id="4047" name="Google Shape;4047;p60"/>
          <p:cNvCxnSpPr/>
          <p:nvPr/>
        </p:nvCxnSpPr>
        <p:spPr>
          <a:xfrm>
            <a:off x="4445507" y="2517635"/>
            <a:ext cx="0" cy="534000"/>
          </a:xfrm>
          <a:prstGeom prst="straightConnector1">
            <a:avLst/>
          </a:prstGeom>
          <a:noFill/>
          <a:ln w="9525" cap="flat" cmpd="sng">
            <a:solidFill>
              <a:schemeClr val="dk2"/>
            </a:solidFill>
            <a:prstDash val="solid"/>
            <a:round/>
            <a:headEnd type="none" w="med" len="med"/>
            <a:tailEnd type="none" w="med" len="med"/>
          </a:ln>
        </p:spPr>
      </p:cxnSp>
      <p:cxnSp>
        <p:nvCxnSpPr>
          <p:cNvPr id="4048" name="Google Shape;4048;p60"/>
          <p:cNvCxnSpPr/>
          <p:nvPr/>
        </p:nvCxnSpPr>
        <p:spPr>
          <a:xfrm>
            <a:off x="4444525" y="2785835"/>
            <a:ext cx="1048800" cy="0"/>
          </a:xfrm>
          <a:prstGeom prst="straightConnector1">
            <a:avLst/>
          </a:prstGeom>
          <a:noFill/>
          <a:ln w="9525" cap="flat" cmpd="sng">
            <a:solidFill>
              <a:schemeClr val="dk2"/>
            </a:solidFill>
            <a:prstDash val="solid"/>
            <a:round/>
            <a:headEnd type="none" w="med" len="med"/>
            <a:tailEnd type="none" w="med" len="med"/>
          </a:ln>
        </p:spPr>
      </p:cxnSp>
      <p:sp>
        <p:nvSpPr>
          <p:cNvPr id="4049" name="Google Shape;4049;p60"/>
          <p:cNvSpPr txBox="1"/>
          <p:nvPr/>
        </p:nvSpPr>
        <p:spPr>
          <a:xfrm>
            <a:off x="4414775" y="2455135"/>
            <a:ext cx="11163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2048)</a:t>
            </a:r>
            <a:endParaRPr sz="1200"/>
          </a:p>
        </p:txBody>
      </p:sp>
      <p:sp>
        <p:nvSpPr>
          <p:cNvPr id="4050" name="Google Shape;4050;p60"/>
          <p:cNvSpPr txBox="1"/>
          <p:nvPr/>
        </p:nvSpPr>
        <p:spPr>
          <a:xfrm>
            <a:off x="4407688" y="2722754"/>
            <a:ext cx="12675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1024)</a:t>
            </a:r>
            <a:endParaRPr sz="1200"/>
          </a:p>
        </p:txBody>
      </p:sp>
      <p:cxnSp>
        <p:nvCxnSpPr>
          <p:cNvPr id="4051" name="Google Shape;4051;p60"/>
          <p:cNvCxnSpPr/>
          <p:nvPr/>
        </p:nvCxnSpPr>
        <p:spPr>
          <a:xfrm>
            <a:off x="5492080" y="2518835"/>
            <a:ext cx="0" cy="534000"/>
          </a:xfrm>
          <a:prstGeom prst="straightConnector1">
            <a:avLst/>
          </a:prstGeom>
          <a:noFill/>
          <a:ln w="9525" cap="flat" cmpd="sng">
            <a:solidFill>
              <a:schemeClr val="dk2"/>
            </a:solidFill>
            <a:prstDash val="solid"/>
            <a:round/>
            <a:headEnd type="none" w="med" len="med"/>
            <a:tailEnd type="none" w="med" len="med"/>
          </a:ln>
        </p:spPr>
      </p:cxnSp>
      <p:sp>
        <p:nvSpPr>
          <p:cNvPr id="4052" name="Google Shape;4052;p60"/>
          <p:cNvSpPr txBox="1"/>
          <p:nvPr/>
        </p:nvSpPr>
        <p:spPr>
          <a:xfrm>
            <a:off x="5484887" y="2603475"/>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Activation</a:t>
            </a:r>
            <a:endParaRPr sz="1200"/>
          </a:p>
        </p:txBody>
      </p:sp>
      <p:cxnSp>
        <p:nvCxnSpPr>
          <p:cNvPr id="4053" name="Google Shape;4053;p60"/>
          <p:cNvCxnSpPr/>
          <p:nvPr/>
        </p:nvCxnSpPr>
        <p:spPr>
          <a:xfrm>
            <a:off x="6337958" y="2517639"/>
            <a:ext cx="0" cy="534000"/>
          </a:xfrm>
          <a:prstGeom prst="straightConnector1">
            <a:avLst/>
          </a:prstGeom>
          <a:noFill/>
          <a:ln w="9525" cap="flat" cmpd="sng">
            <a:solidFill>
              <a:schemeClr val="dk2"/>
            </a:solidFill>
            <a:prstDash val="solid"/>
            <a:round/>
            <a:headEnd type="none" w="med" len="med"/>
            <a:tailEnd type="none" w="med" len="med"/>
          </a:ln>
        </p:spPr>
      </p:cxnSp>
      <p:sp>
        <p:nvSpPr>
          <p:cNvPr id="4054" name="Google Shape;4054;p60"/>
          <p:cNvSpPr txBox="1"/>
          <p:nvPr/>
        </p:nvSpPr>
        <p:spPr>
          <a:xfrm>
            <a:off x="6455603" y="2615285"/>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ReLU</a:t>
            </a:r>
            <a:endParaRPr sz="1200"/>
          </a:p>
        </p:txBody>
      </p:sp>
      <p:sp>
        <p:nvSpPr>
          <p:cNvPr id="4055" name="Google Shape;4055;p60"/>
          <p:cNvSpPr/>
          <p:nvPr/>
        </p:nvSpPr>
        <p:spPr>
          <a:xfrm>
            <a:off x="2807812" y="3291273"/>
            <a:ext cx="4358700" cy="536400"/>
          </a:xfrm>
          <a:prstGeom prst="roundRect">
            <a:avLst>
              <a:gd name="adj" fmla="val 7149"/>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    Dense</a:t>
            </a:r>
            <a:endParaRPr sz="1200"/>
          </a:p>
        </p:txBody>
      </p:sp>
      <p:cxnSp>
        <p:nvCxnSpPr>
          <p:cNvPr id="4056" name="Google Shape;4056;p60"/>
          <p:cNvCxnSpPr/>
          <p:nvPr/>
        </p:nvCxnSpPr>
        <p:spPr>
          <a:xfrm>
            <a:off x="3785545" y="3291273"/>
            <a:ext cx="0" cy="534000"/>
          </a:xfrm>
          <a:prstGeom prst="straightConnector1">
            <a:avLst/>
          </a:prstGeom>
          <a:noFill/>
          <a:ln w="9525" cap="flat" cmpd="sng">
            <a:solidFill>
              <a:schemeClr val="dk2"/>
            </a:solidFill>
            <a:prstDash val="solid"/>
            <a:round/>
            <a:headEnd type="none" w="med" len="med"/>
            <a:tailEnd type="none" w="med" len="med"/>
          </a:ln>
        </p:spPr>
      </p:cxnSp>
      <p:sp>
        <p:nvSpPr>
          <p:cNvPr id="4057" name="Google Shape;4057;p60"/>
          <p:cNvSpPr txBox="1"/>
          <p:nvPr/>
        </p:nvSpPr>
        <p:spPr>
          <a:xfrm>
            <a:off x="3847248" y="3229848"/>
            <a:ext cx="6534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Input:</a:t>
            </a:r>
            <a:endParaRPr sz="1200"/>
          </a:p>
        </p:txBody>
      </p:sp>
      <p:sp>
        <p:nvSpPr>
          <p:cNvPr id="4058" name="Google Shape;4058;p60"/>
          <p:cNvSpPr txBox="1"/>
          <p:nvPr/>
        </p:nvSpPr>
        <p:spPr>
          <a:xfrm>
            <a:off x="3775006" y="3497448"/>
            <a:ext cx="693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Output:</a:t>
            </a:r>
            <a:endParaRPr sz="1200"/>
          </a:p>
        </p:txBody>
      </p:sp>
      <p:cxnSp>
        <p:nvCxnSpPr>
          <p:cNvPr id="4059" name="Google Shape;4059;p60"/>
          <p:cNvCxnSpPr/>
          <p:nvPr/>
        </p:nvCxnSpPr>
        <p:spPr>
          <a:xfrm>
            <a:off x="4440718" y="3291273"/>
            <a:ext cx="0" cy="534000"/>
          </a:xfrm>
          <a:prstGeom prst="straightConnector1">
            <a:avLst/>
          </a:prstGeom>
          <a:noFill/>
          <a:ln w="9525" cap="flat" cmpd="sng">
            <a:solidFill>
              <a:schemeClr val="dk2"/>
            </a:solidFill>
            <a:prstDash val="solid"/>
            <a:round/>
            <a:headEnd type="none" w="med" len="med"/>
            <a:tailEnd type="none" w="med" len="med"/>
          </a:ln>
        </p:spPr>
      </p:cxnSp>
      <p:cxnSp>
        <p:nvCxnSpPr>
          <p:cNvPr id="4060" name="Google Shape;4060;p60"/>
          <p:cNvCxnSpPr/>
          <p:nvPr/>
        </p:nvCxnSpPr>
        <p:spPr>
          <a:xfrm>
            <a:off x="4439736" y="3559473"/>
            <a:ext cx="1048800" cy="0"/>
          </a:xfrm>
          <a:prstGeom prst="straightConnector1">
            <a:avLst/>
          </a:prstGeom>
          <a:noFill/>
          <a:ln w="9525" cap="flat" cmpd="sng">
            <a:solidFill>
              <a:schemeClr val="dk2"/>
            </a:solidFill>
            <a:prstDash val="solid"/>
            <a:round/>
            <a:headEnd type="none" w="med" len="med"/>
            <a:tailEnd type="none" w="med" len="med"/>
          </a:ln>
        </p:spPr>
      </p:cxnSp>
      <p:sp>
        <p:nvSpPr>
          <p:cNvPr id="4061" name="Google Shape;4061;p60"/>
          <p:cNvSpPr txBox="1"/>
          <p:nvPr/>
        </p:nvSpPr>
        <p:spPr>
          <a:xfrm>
            <a:off x="4409986" y="3228773"/>
            <a:ext cx="11163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1024)</a:t>
            </a:r>
            <a:endParaRPr sz="1200"/>
          </a:p>
        </p:txBody>
      </p:sp>
      <p:sp>
        <p:nvSpPr>
          <p:cNvPr id="4062" name="Google Shape;4062;p60"/>
          <p:cNvSpPr txBox="1"/>
          <p:nvPr/>
        </p:nvSpPr>
        <p:spPr>
          <a:xfrm>
            <a:off x="4520083" y="3496391"/>
            <a:ext cx="12675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(None, 7)</a:t>
            </a:r>
            <a:endParaRPr sz="1200"/>
          </a:p>
        </p:txBody>
      </p:sp>
      <p:cxnSp>
        <p:nvCxnSpPr>
          <p:cNvPr id="4063" name="Google Shape;4063;p60"/>
          <p:cNvCxnSpPr/>
          <p:nvPr/>
        </p:nvCxnSpPr>
        <p:spPr>
          <a:xfrm>
            <a:off x="5487291" y="3292473"/>
            <a:ext cx="0" cy="534000"/>
          </a:xfrm>
          <a:prstGeom prst="straightConnector1">
            <a:avLst/>
          </a:prstGeom>
          <a:noFill/>
          <a:ln w="9525" cap="flat" cmpd="sng">
            <a:solidFill>
              <a:schemeClr val="dk2"/>
            </a:solidFill>
            <a:prstDash val="solid"/>
            <a:round/>
            <a:headEnd type="none" w="med" len="med"/>
            <a:tailEnd type="none" w="med" len="med"/>
          </a:ln>
        </p:spPr>
      </p:cxnSp>
      <p:sp>
        <p:nvSpPr>
          <p:cNvPr id="4064" name="Google Shape;4064;p60"/>
          <p:cNvSpPr txBox="1"/>
          <p:nvPr/>
        </p:nvSpPr>
        <p:spPr>
          <a:xfrm>
            <a:off x="5480098" y="3377113"/>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Activation</a:t>
            </a:r>
            <a:endParaRPr sz="1200"/>
          </a:p>
        </p:txBody>
      </p:sp>
      <p:cxnSp>
        <p:nvCxnSpPr>
          <p:cNvPr id="4065" name="Google Shape;4065;p60"/>
          <p:cNvCxnSpPr/>
          <p:nvPr/>
        </p:nvCxnSpPr>
        <p:spPr>
          <a:xfrm>
            <a:off x="6333169" y="3285508"/>
            <a:ext cx="0" cy="534000"/>
          </a:xfrm>
          <a:prstGeom prst="straightConnector1">
            <a:avLst/>
          </a:prstGeom>
          <a:noFill/>
          <a:ln w="9525" cap="flat" cmpd="sng">
            <a:solidFill>
              <a:schemeClr val="dk2"/>
            </a:solidFill>
            <a:prstDash val="solid"/>
            <a:round/>
            <a:headEnd type="none" w="med" len="med"/>
            <a:tailEnd type="none" w="med" len="med"/>
          </a:ln>
        </p:spPr>
      </p:cxnSp>
      <p:sp>
        <p:nvSpPr>
          <p:cNvPr id="4066" name="Google Shape;4066;p60"/>
          <p:cNvSpPr txBox="1"/>
          <p:nvPr/>
        </p:nvSpPr>
        <p:spPr>
          <a:xfrm>
            <a:off x="6374614" y="3388922"/>
            <a:ext cx="18189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Softmax</a:t>
            </a:r>
            <a:endParaRPr sz="1200"/>
          </a:p>
        </p:txBody>
      </p:sp>
      <p:cxnSp>
        <p:nvCxnSpPr>
          <p:cNvPr id="4067" name="Google Shape;4067;p60"/>
          <p:cNvCxnSpPr/>
          <p:nvPr/>
        </p:nvCxnSpPr>
        <p:spPr>
          <a:xfrm>
            <a:off x="4924925" y="894825"/>
            <a:ext cx="900" cy="228300"/>
          </a:xfrm>
          <a:prstGeom prst="straightConnector1">
            <a:avLst/>
          </a:prstGeom>
          <a:noFill/>
          <a:ln w="9525" cap="flat" cmpd="sng">
            <a:solidFill>
              <a:schemeClr val="dk2"/>
            </a:solidFill>
            <a:prstDash val="solid"/>
            <a:round/>
            <a:headEnd type="none" w="med" len="med"/>
            <a:tailEnd type="triangle" w="med" len="med"/>
          </a:ln>
        </p:spPr>
      </p:cxnSp>
      <p:cxnSp>
        <p:nvCxnSpPr>
          <p:cNvPr id="4068" name="Google Shape;4068;p60"/>
          <p:cNvCxnSpPr/>
          <p:nvPr/>
        </p:nvCxnSpPr>
        <p:spPr>
          <a:xfrm>
            <a:off x="4924300" y="1533481"/>
            <a:ext cx="900" cy="228300"/>
          </a:xfrm>
          <a:prstGeom prst="straightConnector1">
            <a:avLst/>
          </a:prstGeom>
          <a:noFill/>
          <a:ln w="9525" cap="flat" cmpd="sng">
            <a:solidFill>
              <a:schemeClr val="dk2"/>
            </a:solidFill>
            <a:prstDash val="solid"/>
            <a:round/>
            <a:headEnd type="none" w="med" len="med"/>
            <a:tailEnd type="triangle" w="med" len="med"/>
          </a:ln>
        </p:spPr>
      </p:cxnSp>
      <p:cxnSp>
        <p:nvCxnSpPr>
          <p:cNvPr id="4069" name="Google Shape;4069;p60"/>
          <p:cNvCxnSpPr/>
          <p:nvPr/>
        </p:nvCxnSpPr>
        <p:spPr>
          <a:xfrm>
            <a:off x="4924300" y="2296931"/>
            <a:ext cx="900" cy="228300"/>
          </a:xfrm>
          <a:prstGeom prst="straightConnector1">
            <a:avLst/>
          </a:prstGeom>
          <a:noFill/>
          <a:ln w="9525" cap="flat" cmpd="sng">
            <a:solidFill>
              <a:schemeClr val="dk2"/>
            </a:solidFill>
            <a:prstDash val="solid"/>
            <a:round/>
            <a:headEnd type="none" w="med" len="med"/>
            <a:tailEnd type="triangle" w="med" len="med"/>
          </a:ln>
        </p:spPr>
      </p:cxnSp>
      <p:cxnSp>
        <p:nvCxnSpPr>
          <p:cNvPr id="4070" name="Google Shape;4070;p60"/>
          <p:cNvCxnSpPr/>
          <p:nvPr/>
        </p:nvCxnSpPr>
        <p:spPr>
          <a:xfrm>
            <a:off x="4924300" y="3058488"/>
            <a:ext cx="900" cy="228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74"/>
        <p:cNvGrpSpPr/>
        <p:nvPr/>
      </p:nvGrpSpPr>
      <p:grpSpPr>
        <a:xfrm>
          <a:off x="0" y="0"/>
          <a:ext cx="0" cy="0"/>
          <a:chOff x="0" y="0"/>
          <a:chExt cx="0" cy="0"/>
        </a:xfrm>
      </p:grpSpPr>
      <p:sp>
        <p:nvSpPr>
          <p:cNvPr id="4075" name="Google Shape;4075;p61"/>
          <p:cNvSpPr/>
          <p:nvPr/>
        </p:nvSpPr>
        <p:spPr>
          <a:xfrm rot="5400000">
            <a:off x="2074938" y="378335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4076" name="Google Shape;4076;p61"/>
          <p:cNvSpPr/>
          <p:nvPr/>
        </p:nvSpPr>
        <p:spPr>
          <a:xfrm rot="5400000">
            <a:off x="2424513" y="37833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077" name="Google Shape;4077;p61"/>
          <p:cNvSpPr/>
          <p:nvPr/>
        </p:nvSpPr>
        <p:spPr>
          <a:xfrm rot="5400000">
            <a:off x="3123662" y="37833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078" name="Google Shape;4078;p61"/>
          <p:cNvSpPr/>
          <p:nvPr/>
        </p:nvSpPr>
        <p:spPr>
          <a:xfrm rot="5400000">
            <a:off x="2774088" y="37833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sp>
        <p:nvSpPr>
          <p:cNvPr id="4079" name="Google Shape;4079;p61"/>
          <p:cNvSpPr/>
          <p:nvPr/>
        </p:nvSpPr>
        <p:spPr>
          <a:xfrm rot="5400000">
            <a:off x="3822821" y="37833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080" name="Google Shape;4080;p61"/>
          <p:cNvSpPr/>
          <p:nvPr/>
        </p:nvSpPr>
        <p:spPr>
          <a:xfrm rot="5400000">
            <a:off x="3473248" y="37833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sp>
        <p:nvSpPr>
          <p:cNvPr id="4081" name="Google Shape;4081;p61"/>
          <p:cNvSpPr/>
          <p:nvPr/>
        </p:nvSpPr>
        <p:spPr>
          <a:xfrm rot="5400000">
            <a:off x="5221116" y="37833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4082" name="Google Shape;4082;p61"/>
          <p:cNvSpPr/>
          <p:nvPr/>
        </p:nvSpPr>
        <p:spPr>
          <a:xfrm rot="5400000">
            <a:off x="5570690" y="37833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4083" name="Google Shape;4083;p61"/>
          <p:cNvSpPr/>
          <p:nvPr/>
        </p:nvSpPr>
        <p:spPr>
          <a:xfrm rot="5400000">
            <a:off x="6299588" y="37833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4084" name="Google Shape;4084;p61"/>
          <p:cNvSpPr/>
          <p:nvPr/>
        </p:nvSpPr>
        <p:spPr>
          <a:xfrm rot="5400000">
            <a:off x="5935136" y="37833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4085" name="Google Shape;4085;p61"/>
          <p:cNvSpPr/>
          <p:nvPr/>
        </p:nvSpPr>
        <p:spPr>
          <a:xfrm rot="5400000">
            <a:off x="4172395" y="37833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086" name="Google Shape;4086;p61"/>
          <p:cNvSpPr/>
          <p:nvPr/>
        </p:nvSpPr>
        <p:spPr>
          <a:xfrm rot="5400000">
            <a:off x="4521969" y="37833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087" name="Google Shape;4087;p61"/>
          <p:cNvSpPr/>
          <p:nvPr/>
        </p:nvSpPr>
        <p:spPr>
          <a:xfrm rot="5400000">
            <a:off x="4871543" y="37833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4088" name="Google Shape;4088;p61"/>
          <p:cNvCxnSpPr>
            <a:stCxn id="4075" idx="0"/>
            <a:endCxn id="4076" idx="2"/>
          </p:cNvCxnSpPr>
          <p:nvPr/>
        </p:nvCxnSpPr>
        <p:spPr>
          <a:xfrm>
            <a:off x="2629638"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4089" name="Google Shape;4089;p61"/>
          <p:cNvCxnSpPr>
            <a:stCxn id="4076" idx="0"/>
            <a:endCxn id="4078" idx="2"/>
          </p:cNvCxnSpPr>
          <p:nvPr/>
        </p:nvCxnSpPr>
        <p:spPr>
          <a:xfrm>
            <a:off x="2979213"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4090" name="Google Shape;4090;p61"/>
          <p:cNvCxnSpPr>
            <a:stCxn id="4078" idx="0"/>
            <a:endCxn id="4078" idx="0"/>
          </p:cNvCxnSpPr>
          <p:nvPr/>
        </p:nvCxnSpPr>
        <p:spPr>
          <a:xfrm>
            <a:off x="3328788" y="3920905"/>
            <a:ext cx="0" cy="0"/>
          </a:xfrm>
          <a:prstGeom prst="straightConnector1">
            <a:avLst/>
          </a:prstGeom>
          <a:noFill/>
          <a:ln w="9525" cap="flat" cmpd="sng">
            <a:solidFill>
              <a:schemeClr val="dk2"/>
            </a:solidFill>
            <a:prstDash val="solid"/>
            <a:round/>
            <a:headEnd type="none" w="med" len="med"/>
            <a:tailEnd type="none" w="med" len="med"/>
          </a:ln>
        </p:spPr>
      </p:cxnSp>
      <p:cxnSp>
        <p:nvCxnSpPr>
          <p:cNvPr id="4091" name="Google Shape;4091;p61"/>
          <p:cNvCxnSpPr>
            <a:stCxn id="4077" idx="0"/>
            <a:endCxn id="4080" idx="2"/>
          </p:cNvCxnSpPr>
          <p:nvPr/>
        </p:nvCxnSpPr>
        <p:spPr>
          <a:xfrm>
            <a:off x="3678362"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4092" name="Google Shape;4092;p61"/>
          <p:cNvCxnSpPr>
            <a:stCxn id="4078" idx="0"/>
            <a:endCxn id="4078" idx="0"/>
          </p:cNvCxnSpPr>
          <p:nvPr/>
        </p:nvCxnSpPr>
        <p:spPr>
          <a:xfrm>
            <a:off x="3328788" y="3920905"/>
            <a:ext cx="0" cy="0"/>
          </a:xfrm>
          <a:prstGeom prst="straightConnector1">
            <a:avLst/>
          </a:prstGeom>
          <a:noFill/>
          <a:ln w="9525" cap="flat" cmpd="sng">
            <a:solidFill>
              <a:schemeClr val="dk2"/>
            </a:solidFill>
            <a:prstDash val="solid"/>
            <a:round/>
            <a:headEnd type="none" w="med" len="med"/>
            <a:tailEnd type="none" w="med" len="med"/>
          </a:ln>
        </p:spPr>
      </p:cxnSp>
      <p:cxnSp>
        <p:nvCxnSpPr>
          <p:cNvPr id="4093" name="Google Shape;4093;p61"/>
          <p:cNvCxnSpPr>
            <a:stCxn id="4078" idx="0"/>
            <a:endCxn id="4078" idx="0"/>
          </p:cNvCxnSpPr>
          <p:nvPr/>
        </p:nvCxnSpPr>
        <p:spPr>
          <a:xfrm>
            <a:off x="3328788" y="3920905"/>
            <a:ext cx="0" cy="0"/>
          </a:xfrm>
          <a:prstGeom prst="straightConnector1">
            <a:avLst/>
          </a:prstGeom>
          <a:noFill/>
          <a:ln w="9525" cap="flat" cmpd="sng">
            <a:solidFill>
              <a:schemeClr val="dk2"/>
            </a:solidFill>
            <a:prstDash val="solid"/>
            <a:round/>
            <a:headEnd type="none" w="med" len="med"/>
            <a:tailEnd type="none" w="med" len="med"/>
          </a:ln>
        </p:spPr>
      </p:cxnSp>
      <p:cxnSp>
        <p:nvCxnSpPr>
          <p:cNvPr id="4094" name="Google Shape;4094;p61"/>
          <p:cNvCxnSpPr>
            <a:stCxn id="4077" idx="2"/>
            <a:endCxn id="4078" idx="0"/>
          </p:cNvCxnSpPr>
          <p:nvPr/>
        </p:nvCxnSpPr>
        <p:spPr>
          <a:xfrm rot="10800000">
            <a:off x="3328862"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4095" name="Google Shape;4095;p61"/>
          <p:cNvCxnSpPr>
            <a:stCxn id="4080" idx="0"/>
            <a:endCxn id="4079" idx="2"/>
          </p:cNvCxnSpPr>
          <p:nvPr/>
        </p:nvCxnSpPr>
        <p:spPr>
          <a:xfrm>
            <a:off x="4027948"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4096" name="Google Shape;4096;p61"/>
          <p:cNvCxnSpPr>
            <a:stCxn id="4079" idx="0"/>
            <a:endCxn id="4085" idx="2"/>
          </p:cNvCxnSpPr>
          <p:nvPr/>
        </p:nvCxnSpPr>
        <p:spPr>
          <a:xfrm>
            <a:off x="4377521"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4097" name="Google Shape;4097;p61"/>
          <p:cNvCxnSpPr>
            <a:stCxn id="4085" idx="0"/>
            <a:endCxn id="4086" idx="2"/>
          </p:cNvCxnSpPr>
          <p:nvPr/>
        </p:nvCxnSpPr>
        <p:spPr>
          <a:xfrm>
            <a:off x="4727095"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4098" name="Google Shape;4098;p61"/>
          <p:cNvCxnSpPr>
            <a:stCxn id="4086" idx="0"/>
            <a:endCxn id="4087" idx="2"/>
          </p:cNvCxnSpPr>
          <p:nvPr/>
        </p:nvCxnSpPr>
        <p:spPr>
          <a:xfrm>
            <a:off x="5076669"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4099" name="Google Shape;4099;p61"/>
          <p:cNvCxnSpPr>
            <a:stCxn id="4087" idx="0"/>
            <a:endCxn id="4081" idx="2"/>
          </p:cNvCxnSpPr>
          <p:nvPr/>
        </p:nvCxnSpPr>
        <p:spPr>
          <a:xfrm>
            <a:off x="5426243"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4100" name="Google Shape;4100;p61"/>
          <p:cNvCxnSpPr>
            <a:stCxn id="4081" idx="0"/>
            <a:endCxn id="4082" idx="2"/>
          </p:cNvCxnSpPr>
          <p:nvPr/>
        </p:nvCxnSpPr>
        <p:spPr>
          <a:xfrm>
            <a:off x="5775816" y="3920905"/>
            <a:ext cx="74400" cy="0"/>
          </a:xfrm>
          <a:prstGeom prst="straightConnector1">
            <a:avLst/>
          </a:prstGeom>
          <a:noFill/>
          <a:ln w="9525" cap="flat" cmpd="sng">
            <a:solidFill>
              <a:schemeClr val="dk2"/>
            </a:solidFill>
            <a:prstDash val="solid"/>
            <a:round/>
            <a:headEnd type="none" w="med" len="med"/>
            <a:tailEnd type="none" w="med" len="med"/>
          </a:ln>
        </p:spPr>
      </p:cxnSp>
      <p:cxnSp>
        <p:nvCxnSpPr>
          <p:cNvPr id="4101" name="Google Shape;4101;p61"/>
          <p:cNvCxnSpPr>
            <a:stCxn id="4082" idx="0"/>
            <a:endCxn id="4084" idx="2"/>
          </p:cNvCxnSpPr>
          <p:nvPr/>
        </p:nvCxnSpPr>
        <p:spPr>
          <a:xfrm>
            <a:off x="6125390" y="3920905"/>
            <a:ext cx="89400" cy="0"/>
          </a:xfrm>
          <a:prstGeom prst="straightConnector1">
            <a:avLst/>
          </a:prstGeom>
          <a:noFill/>
          <a:ln w="9525" cap="flat" cmpd="sng">
            <a:solidFill>
              <a:schemeClr val="dk2"/>
            </a:solidFill>
            <a:prstDash val="solid"/>
            <a:round/>
            <a:headEnd type="none" w="med" len="med"/>
            <a:tailEnd type="none" w="med" len="med"/>
          </a:ln>
        </p:spPr>
      </p:cxnSp>
      <p:cxnSp>
        <p:nvCxnSpPr>
          <p:cNvPr id="4102" name="Google Shape;4102;p61"/>
          <p:cNvCxnSpPr>
            <a:stCxn id="4084" idx="0"/>
            <a:endCxn id="4083" idx="2"/>
          </p:cNvCxnSpPr>
          <p:nvPr/>
        </p:nvCxnSpPr>
        <p:spPr>
          <a:xfrm>
            <a:off x="6489836" y="3920905"/>
            <a:ext cx="89400" cy="0"/>
          </a:xfrm>
          <a:prstGeom prst="straightConnector1">
            <a:avLst/>
          </a:prstGeom>
          <a:noFill/>
          <a:ln w="9525" cap="flat" cmpd="sng">
            <a:solidFill>
              <a:schemeClr val="dk2"/>
            </a:solidFill>
            <a:prstDash val="solid"/>
            <a:round/>
            <a:headEnd type="none" w="med" len="med"/>
            <a:tailEnd type="none" w="med" len="med"/>
          </a:ln>
        </p:spPr>
      </p:cxnSp>
      <p:sp>
        <p:nvSpPr>
          <p:cNvPr id="4103" name="Google Shape;4103;p61"/>
          <p:cNvSpPr/>
          <p:nvPr/>
        </p:nvSpPr>
        <p:spPr>
          <a:xfrm rot="5400000">
            <a:off x="2824046" y="134565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4104" name="Google Shape;4104;p61"/>
          <p:cNvSpPr/>
          <p:nvPr/>
        </p:nvSpPr>
        <p:spPr>
          <a:xfrm rot="5400000">
            <a:off x="3173619" y="134565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4105" name="Google Shape;4105;p61"/>
          <p:cNvSpPr/>
          <p:nvPr/>
        </p:nvSpPr>
        <p:spPr>
          <a:xfrm rot="5400000">
            <a:off x="3872765" y="134565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4106" name="Google Shape;4106;p61"/>
          <p:cNvSpPr/>
          <p:nvPr/>
        </p:nvSpPr>
        <p:spPr>
          <a:xfrm rot="5400000">
            <a:off x="3523193" y="134565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4107" name="Google Shape;4107;p61"/>
          <p:cNvSpPr/>
          <p:nvPr/>
        </p:nvSpPr>
        <p:spPr>
          <a:xfrm rot="5400000">
            <a:off x="4222350" y="134565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4108" name="Google Shape;4108;p61"/>
          <p:cNvSpPr/>
          <p:nvPr/>
        </p:nvSpPr>
        <p:spPr>
          <a:xfrm rot="5400000">
            <a:off x="4581127" y="134565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4109" name="Google Shape;4109;p61"/>
          <p:cNvSpPr txBox="1"/>
          <p:nvPr/>
        </p:nvSpPr>
        <p:spPr>
          <a:xfrm rot="1478449">
            <a:off x="2991975" y="7734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4110" name="Google Shape;4110;p61"/>
          <p:cNvSpPr/>
          <p:nvPr/>
        </p:nvSpPr>
        <p:spPr>
          <a:xfrm rot="5400000">
            <a:off x="5310021" y="134565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4111" name="Google Shape;4111;p61"/>
          <p:cNvSpPr/>
          <p:nvPr/>
        </p:nvSpPr>
        <p:spPr>
          <a:xfrm rot="5400000">
            <a:off x="4945571" y="134565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4112" name="Google Shape;4112;p61"/>
          <p:cNvCxnSpPr>
            <a:stCxn id="4103" idx="0"/>
            <a:endCxn id="4104" idx="2"/>
          </p:cNvCxnSpPr>
          <p:nvPr/>
        </p:nvCxnSpPr>
        <p:spPr>
          <a:xfrm>
            <a:off x="3348146" y="1483200"/>
            <a:ext cx="74400" cy="0"/>
          </a:xfrm>
          <a:prstGeom prst="straightConnector1">
            <a:avLst/>
          </a:prstGeom>
          <a:noFill/>
          <a:ln w="9525" cap="flat" cmpd="sng">
            <a:solidFill>
              <a:schemeClr val="dk2"/>
            </a:solidFill>
            <a:prstDash val="solid"/>
            <a:round/>
            <a:headEnd type="none" w="med" len="med"/>
            <a:tailEnd type="none" w="med" len="med"/>
          </a:ln>
        </p:spPr>
      </p:cxnSp>
      <p:cxnSp>
        <p:nvCxnSpPr>
          <p:cNvPr id="4113" name="Google Shape;4113;p61"/>
          <p:cNvCxnSpPr>
            <a:stCxn id="4104" idx="0"/>
            <a:endCxn id="4106" idx="2"/>
          </p:cNvCxnSpPr>
          <p:nvPr/>
        </p:nvCxnSpPr>
        <p:spPr>
          <a:xfrm>
            <a:off x="3697719" y="1483200"/>
            <a:ext cx="74400" cy="0"/>
          </a:xfrm>
          <a:prstGeom prst="straightConnector1">
            <a:avLst/>
          </a:prstGeom>
          <a:noFill/>
          <a:ln w="9525" cap="flat" cmpd="sng">
            <a:solidFill>
              <a:schemeClr val="dk2"/>
            </a:solidFill>
            <a:prstDash val="solid"/>
            <a:round/>
            <a:headEnd type="none" w="med" len="med"/>
            <a:tailEnd type="none" w="med" len="med"/>
          </a:ln>
        </p:spPr>
      </p:cxnSp>
      <p:cxnSp>
        <p:nvCxnSpPr>
          <p:cNvPr id="4114" name="Google Shape;4114;p61"/>
          <p:cNvCxnSpPr>
            <a:stCxn id="4106" idx="0"/>
            <a:endCxn id="4106" idx="0"/>
          </p:cNvCxnSpPr>
          <p:nvPr/>
        </p:nvCxnSpPr>
        <p:spPr>
          <a:xfrm>
            <a:off x="4047293" y="1483200"/>
            <a:ext cx="0" cy="0"/>
          </a:xfrm>
          <a:prstGeom prst="straightConnector1">
            <a:avLst/>
          </a:prstGeom>
          <a:noFill/>
          <a:ln w="9525" cap="flat" cmpd="sng">
            <a:solidFill>
              <a:schemeClr val="dk2"/>
            </a:solidFill>
            <a:prstDash val="solid"/>
            <a:round/>
            <a:headEnd type="none" w="med" len="med"/>
            <a:tailEnd type="none" w="med" len="med"/>
          </a:ln>
        </p:spPr>
      </p:cxnSp>
      <p:cxnSp>
        <p:nvCxnSpPr>
          <p:cNvPr id="4115" name="Google Shape;4115;p61"/>
          <p:cNvCxnSpPr>
            <a:stCxn id="4105" idx="0"/>
            <a:endCxn id="4107" idx="2"/>
          </p:cNvCxnSpPr>
          <p:nvPr/>
        </p:nvCxnSpPr>
        <p:spPr>
          <a:xfrm>
            <a:off x="4396865" y="1483200"/>
            <a:ext cx="74400" cy="0"/>
          </a:xfrm>
          <a:prstGeom prst="straightConnector1">
            <a:avLst/>
          </a:prstGeom>
          <a:noFill/>
          <a:ln w="9525" cap="flat" cmpd="sng">
            <a:solidFill>
              <a:schemeClr val="dk2"/>
            </a:solidFill>
            <a:prstDash val="solid"/>
            <a:round/>
            <a:headEnd type="none" w="med" len="med"/>
            <a:tailEnd type="none" w="med" len="med"/>
          </a:ln>
        </p:spPr>
      </p:cxnSp>
      <p:cxnSp>
        <p:nvCxnSpPr>
          <p:cNvPr id="4116" name="Google Shape;4116;p61"/>
          <p:cNvCxnSpPr>
            <a:stCxn id="4106" idx="0"/>
            <a:endCxn id="4106" idx="0"/>
          </p:cNvCxnSpPr>
          <p:nvPr/>
        </p:nvCxnSpPr>
        <p:spPr>
          <a:xfrm>
            <a:off x="4047293" y="1483200"/>
            <a:ext cx="0" cy="0"/>
          </a:xfrm>
          <a:prstGeom prst="straightConnector1">
            <a:avLst/>
          </a:prstGeom>
          <a:noFill/>
          <a:ln w="9525" cap="flat" cmpd="sng">
            <a:solidFill>
              <a:schemeClr val="dk2"/>
            </a:solidFill>
            <a:prstDash val="solid"/>
            <a:round/>
            <a:headEnd type="none" w="med" len="med"/>
            <a:tailEnd type="none" w="med" len="med"/>
          </a:ln>
        </p:spPr>
      </p:cxnSp>
      <p:cxnSp>
        <p:nvCxnSpPr>
          <p:cNvPr id="4117" name="Google Shape;4117;p61"/>
          <p:cNvCxnSpPr>
            <a:stCxn id="4106" idx="0"/>
            <a:endCxn id="4106" idx="0"/>
          </p:cNvCxnSpPr>
          <p:nvPr/>
        </p:nvCxnSpPr>
        <p:spPr>
          <a:xfrm>
            <a:off x="4047293" y="1483200"/>
            <a:ext cx="0" cy="0"/>
          </a:xfrm>
          <a:prstGeom prst="straightConnector1">
            <a:avLst/>
          </a:prstGeom>
          <a:noFill/>
          <a:ln w="9525" cap="flat" cmpd="sng">
            <a:solidFill>
              <a:schemeClr val="dk2"/>
            </a:solidFill>
            <a:prstDash val="solid"/>
            <a:round/>
            <a:headEnd type="none" w="med" len="med"/>
            <a:tailEnd type="none" w="med" len="med"/>
          </a:ln>
        </p:spPr>
      </p:cxnSp>
      <p:cxnSp>
        <p:nvCxnSpPr>
          <p:cNvPr id="4118" name="Google Shape;4118;p61"/>
          <p:cNvCxnSpPr>
            <a:stCxn id="4105" idx="2"/>
            <a:endCxn id="4106" idx="0"/>
          </p:cNvCxnSpPr>
          <p:nvPr/>
        </p:nvCxnSpPr>
        <p:spPr>
          <a:xfrm rot="10800000">
            <a:off x="4047365" y="1483200"/>
            <a:ext cx="74400" cy="0"/>
          </a:xfrm>
          <a:prstGeom prst="straightConnector1">
            <a:avLst/>
          </a:prstGeom>
          <a:noFill/>
          <a:ln w="9525" cap="flat" cmpd="sng">
            <a:solidFill>
              <a:schemeClr val="dk2"/>
            </a:solidFill>
            <a:prstDash val="solid"/>
            <a:round/>
            <a:headEnd type="none" w="med" len="med"/>
            <a:tailEnd type="none" w="med" len="med"/>
          </a:ln>
        </p:spPr>
      </p:cxnSp>
      <p:cxnSp>
        <p:nvCxnSpPr>
          <p:cNvPr id="4119" name="Google Shape;4119;p61"/>
          <p:cNvCxnSpPr>
            <a:stCxn id="4107" idx="0"/>
            <a:endCxn id="4120" idx="2"/>
          </p:cNvCxnSpPr>
          <p:nvPr/>
        </p:nvCxnSpPr>
        <p:spPr>
          <a:xfrm>
            <a:off x="4746450" y="1483200"/>
            <a:ext cx="74400" cy="0"/>
          </a:xfrm>
          <a:prstGeom prst="straightConnector1">
            <a:avLst/>
          </a:prstGeom>
          <a:noFill/>
          <a:ln w="9525" cap="flat" cmpd="sng">
            <a:solidFill>
              <a:schemeClr val="dk2"/>
            </a:solidFill>
            <a:prstDash val="solid"/>
            <a:round/>
            <a:headEnd type="none" w="med" len="med"/>
            <a:tailEnd type="none" w="med" len="med"/>
          </a:ln>
        </p:spPr>
      </p:cxnSp>
      <p:cxnSp>
        <p:nvCxnSpPr>
          <p:cNvPr id="4121" name="Google Shape;4121;p61"/>
          <p:cNvCxnSpPr>
            <a:stCxn id="4108" idx="0"/>
            <a:endCxn id="4111" idx="2"/>
          </p:cNvCxnSpPr>
          <p:nvPr/>
        </p:nvCxnSpPr>
        <p:spPr>
          <a:xfrm>
            <a:off x="5105227" y="1483200"/>
            <a:ext cx="89400" cy="0"/>
          </a:xfrm>
          <a:prstGeom prst="straightConnector1">
            <a:avLst/>
          </a:prstGeom>
          <a:noFill/>
          <a:ln w="9525" cap="flat" cmpd="sng">
            <a:solidFill>
              <a:schemeClr val="dk2"/>
            </a:solidFill>
            <a:prstDash val="solid"/>
            <a:round/>
            <a:headEnd type="none" w="med" len="med"/>
            <a:tailEnd type="none" w="med" len="med"/>
          </a:ln>
        </p:spPr>
      </p:cxnSp>
      <p:cxnSp>
        <p:nvCxnSpPr>
          <p:cNvPr id="4122" name="Google Shape;4122;p61"/>
          <p:cNvCxnSpPr>
            <a:stCxn id="4111" idx="0"/>
            <a:endCxn id="4110" idx="2"/>
          </p:cNvCxnSpPr>
          <p:nvPr/>
        </p:nvCxnSpPr>
        <p:spPr>
          <a:xfrm>
            <a:off x="5469671" y="1483200"/>
            <a:ext cx="89400" cy="0"/>
          </a:xfrm>
          <a:prstGeom prst="straightConnector1">
            <a:avLst/>
          </a:prstGeom>
          <a:noFill/>
          <a:ln w="9525" cap="flat" cmpd="sng">
            <a:solidFill>
              <a:schemeClr val="dk2"/>
            </a:solidFill>
            <a:prstDash val="solid"/>
            <a:round/>
            <a:headEnd type="none" w="med" len="med"/>
            <a:tailEnd type="none" w="med" len="med"/>
          </a:ln>
        </p:spPr>
      </p:cxnSp>
      <p:sp>
        <p:nvSpPr>
          <p:cNvPr id="4123" name="Google Shape;4123;p61"/>
          <p:cNvSpPr txBox="1"/>
          <p:nvPr/>
        </p:nvSpPr>
        <p:spPr>
          <a:xfrm rot="1478449">
            <a:off x="3677775" y="7734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4124" name="Google Shape;4124;p61"/>
          <p:cNvSpPr txBox="1"/>
          <p:nvPr/>
        </p:nvSpPr>
        <p:spPr>
          <a:xfrm rot="1478449">
            <a:off x="4439775" y="7734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4125" name="Google Shape;4125;p61"/>
          <p:cNvSpPr txBox="1"/>
          <p:nvPr/>
        </p:nvSpPr>
        <p:spPr>
          <a:xfrm rot="1478449">
            <a:off x="4778957" y="7734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4126" name="Google Shape;4126;p61"/>
          <p:cNvSpPr txBox="1"/>
          <p:nvPr/>
        </p:nvSpPr>
        <p:spPr>
          <a:xfrm rot="1478449">
            <a:off x="2314725" y="31796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4127" name="Google Shape;4127;p61"/>
          <p:cNvSpPr txBox="1"/>
          <p:nvPr/>
        </p:nvSpPr>
        <p:spPr>
          <a:xfrm rot="1478449">
            <a:off x="3000525" y="32071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4128" name="Google Shape;4128;p61"/>
          <p:cNvSpPr txBox="1"/>
          <p:nvPr/>
        </p:nvSpPr>
        <p:spPr>
          <a:xfrm rot="1478449">
            <a:off x="3713830" y="32071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4129" name="Google Shape;4129;p61"/>
          <p:cNvSpPr txBox="1"/>
          <p:nvPr/>
        </p:nvSpPr>
        <p:spPr>
          <a:xfrm rot="1478449">
            <a:off x="4067325" y="32071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4130" name="Google Shape;4130;p61"/>
          <p:cNvSpPr txBox="1"/>
          <p:nvPr/>
        </p:nvSpPr>
        <p:spPr>
          <a:xfrm rot="1478449">
            <a:off x="4420819" y="32065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Layer5</a:t>
            </a:r>
            <a:endParaRPr sz="1000"/>
          </a:p>
        </p:txBody>
      </p:sp>
      <p:sp>
        <p:nvSpPr>
          <p:cNvPr id="4131" name="Google Shape;4131;p61"/>
          <p:cNvSpPr txBox="1"/>
          <p:nvPr/>
        </p:nvSpPr>
        <p:spPr>
          <a:xfrm rot="1478449">
            <a:off x="5106619" y="32065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Layer6</a:t>
            </a:r>
            <a:endParaRPr sz="1000"/>
          </a:p>
        </p:txBody>
      </p:sp>
      <p:sp>
        <p:nvSpPr>
          <p:cNvPr id="4132" name="Google Shape;4132;p61"/>
          <p:cNvSpPr txBox="1"/>
          <p:nvPr/>
        </p:nvSpPr>
        <p:spPr>
          <a:xfrm rot="1478449">
            <a:off x="5452678" y="32065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Layer7</a:t>
            </a:r>
            <a:endParaRPr sz="1000"/>
          </a:p>
        </p:txBody>
      </p:sp>
      <p:sp>
        <p:nvSpPr>
          <p:cNvPr id="4133" name="Google Shape;4133;p61"/>
          <p:cNvSpPr txBox="1"/>
          <p:nvPr/>
        </p:nvSpPr>
        <p:spPr>
          <a:xfrm rot="1478449">
            <a:off x="5792419" y="32065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Layer8</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37"/>
        <p:cNvGrpSpPr/>
        <p:nvPr/>
      </p:nvGrpSpPr>
      <p:grpSpPr>
        <a:xfrm>
          <a:off x="0" y="0"/>
          <a:ext cx="0" cy="0"/>
          <a:chOff x="0" y="0"/>
          <a:chExt cx="0" cy="0"/>
        </a:xfrm>
      </p:grpSpPr>
      <p:sp>
        <p:nvSpPr>
          <p:cNvPr id="4138" name="Google Shape;4138;p62"/>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4139" name="Google Shape;4139;p62"/>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4140" name="Google Shape;4140;p62"/>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4141" name="Google Shape;4141;p62"/>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4142" name="Google Shape;4142;p62"/>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4143" name="Google Shape;4143;p62"/>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4144" name="Google Shape;4144;p62"/>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4145" name="Google Shape;4145;p62"/>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4146" name="Google Shape;4146;p62"/>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4147" name="Google Shape;4147;p62"/>
          <p:cNvCxnSpPr>
            <a:stCxn id="4138" idx="0"/>
            <a:endCxn id="4140"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4148" name="Google Shape;4148;p62"/>
          <p:cNvCxnSpPr>
            <a:stCxn id="4138" idx="0"/>
            <a:endCxn id="4139"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4149" name="Google Shape;4149;p62"/>
          <p:cNvCxnSpPr>
            <a:stCxn id="4138" idx="0"/>
            <a:endCxn id="4142"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4150" name="Google Shape;4150;p62"/>
          <p:cNvCxnSpPr>
            <a:stCxn id="4138" idx="0"/>
            <a:endCxn id="4144"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4151" name="Google Shape;4151;p62"/>
          <p:cNvCxnSpPr>
            <a:stCxn id="4140" idx="0"/>
            <a:endCxn id="4141"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4152" name="Google Shape;4152;p62"/>
          <p:cNvCxnSpPr>
            <a:stCxn id="4142" idx="0"/>
            <a:endCxn id="4143"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4153" name="Google Shape;4153;p62"/>
          <p:cNvCxnSpPr>
            <a:stCxn id="4144" idx="0"/>
            <a:endCxn id="4145"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4154" name="Google Shape;4154;p62"/>
          <p:cNvCxnSpPr>
            <a:stCxn id="4139" idx="0"/>
            <a:endCxn id="4146"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4155" name="Google Shape;4155;p62"/>
          <p:cNvCxnSpPr>
            <a:stCxn id="4141" idx="0"/>
            <a:endCxn id="4146"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4156" name="Google Shape;4156;p62"/>
          <p:cNvCxnSpPr>
            <a:stCxn id="4143" idx="0"/>
            <a:endCxn id="4146"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4157" name="Google Shape;4157;p62"/>
          <p:cNvCxnSpPr>
            <a:stCxn id="4145" idx="0"/>
            <a:endCxn id="4146"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61"/>
        <p:cNvGrpSpPr/>
        <p:nvPr/>
      </p:nvGrpSpPr>
      <p:grpSpPr>
        <a:xfrm>
          <a:off x="0" y="0"/>
          <a:ext cx="0" cy="0"/>
          <a:chOff x="0" y="0"/>
          <a:chExt cx="0" cy="0"/>
        </a:xfrm>
      </p:grpSpPr>
      <p:grpSp>
        <p:nvGrpSpPr>
          <p:cNvPr id="17" name="组合 16">
            <a:extLst>
              <a:ext uri="{FF2B5EF4-FFF2-40B4-BE49-F238E27FC236}">
                <a16:creationId xmlns:a16="http://schemas.microsoft.com/office/drawing/2014/main" id="{8EFAA23A-86C6-4E54-ACAC-27ADEF7E32B9}"/>
              </a:ext>
            </a:extLst>
          </p:cNvPr>
          <p:cNvGrpSpPr/>
          <p:nvPr/>
        </p:nvGrpSpPr>
        <p:grpSpPr>
          <a:xfrm rot="5400000">
            <a:off x="4789862" y="259962"/>
            <a:ext cx="1325826" cy="5800950"/>
            <a:chOff x="4789862" y="259962"/>
            <a:chExt cx="1325826" cy="5800950"/>
          </a:xfrm>
        </p:grpSpPr>
        <p:sp>
          <p:nvSpPr>
            <p:cNvPr id="4162" name="Google Shape;4162;p63"/>
            <p:cNvSpPr/>
            <p:nvPr/>
          </p:nvSpPr>
          <p:spPr>
            <a:xfrm>
              <a:off x="5065688" y="259962"/>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4163" name="Google Shape;4163;p63"/>
            <p:cNvSpPr/>
            <p:nvPr/>
          </p:nvSpPr>
          <p:spPr>
            <a:xfrm>
              <a:off x="5065688" y="701712"/>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4164" name="Google Shape;4164;p63"/>
            <p:cNvCxnSpPr>
              <a:cxnSpLocks/>
              <a:stCxn id="4165" idx="0"/>
              <a:endCxn id="4163" idx="2"/>
            </p:cNvCxnSpPr>
            <p:nvPr/>
          </p:nvCxnSpPr>
          <p:spPr>
            <a:xfrm rot="16200000">
              <a:off x="5507288" y="1060062"/>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4166" name="Google Shape;4166;p63"/>
            <p:cNvCxnSpPr>
              <a:cxnSpLocks/>
              <a:stCxn id="4163" idx="0"/>
              <a:endCxn id="4162" idx="2"/>
            </p:cNvCxnSpPr>
            <p:nvPr/>
          </p:nvCxnSpPr>
          <p:spPr>
            <a:xfrm rot="16200000">
              <a:off x="5507288" y="618312"/>
              <a:ext cx="166800" cy="0"/>
            </a:xfrm>
            <a:prstGeom prst="straightConnector1">
              <a:avLst/>
            </a:prstGeom>
            <a:noFill/>
            <a:ln w="9525" cap="flat" cmpd="sng">
              <a:solidFill>
                <a:schemeClr val="dk2"/>
              </a:solidFill>
              <a:prstDash val="solid"/>
              <a:round/>
              <a:headEnd type="triangle" w="med" len="med"/>
              <a:tailEnd type="none" w="med" len="med"/>
            </a:ln>
          </p:spPr>
        </p:cxnSp>
        <p:sp>
          <p:nvSpPr>
            <p:cNvPr id="4165" name="Google Shape;4165;p63"/>
            <p:cNvSpPr/>
            <p:nvPr/>
          </p:nvSpPr>
          <p:spPr>
            <a:xfrm>
              <a:off x="5065688" y="1143462"/>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t>1x11 conv</a:t>
              </a:r>
              <a:endParaRPr sz="1100" dirty="0"/>
            </a:p>
          </p:txBody>
        </p:sp>
        <p:sp>
          <p:nvSpPr>
            <p:cNvPr id="4167" name="Google Shape;4167;p63"/>
            <p:cNvSpPr/>
            <p:nvPr/>
          </p:nvSpPr>
          <p:spPr>
            <a:xfrm>
              <a:off x="5065688" y="15852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4168" name="Google Shape;4168;p63"/>
            <p:cNvSpPr/>
            <p:nvPr/>
          </p:nvSpPr>
          <p:spPr>
            <a:xfrm>
              <a:off x="5065688" y="21936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4169" name="Google Shape;4169;p63"/>
            <p:cNvSpPr/>
            <p:nvPr/>
          </p:nvSpPr>
          <p:spPr>
            <a:xfrm>
              <a:off x="5065688" y="4018812"/>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4170" name="Google Shape;4170;p63"/>
            <p:cNvSpPr/>
            <p:nvPr/>
          </p:nvSpPr>
          <p:spPr>
            <a:xfrm>
              <a:off x="5065688" y="4460562"/>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4171" name="Google Shape;4171;p63"/>
            <p:cNvSpPr/>
            <p:nvPr/>
          </p:nvSpPr>
          <p:spPr>
            <a:xfrm>
              <a:off x="5065688" y="4902312"/>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4172" name="Google Shape;4172;p63"/>
            <p:cNvSpPr/>
            <p:nvPr/>
          </p:nvSpPr>
          <p:spPr>
            <a:xfrm>
              <a:off x="5065688" y="5344062"/>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4173" name="Google Shape;4173;p63"/>
            <p:cNvSpPr/>
            <p:nvPr/>
          </p:nvSpPr>
          <p:spPr>
            <a:xfrm>
              <a:off x="5065688" y="5785812"/>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4174" name="Google Shape;4174;p63"/>
            <p:cNvCxnSpPr>
              <a:cxnSpLocks/>
              <a:stCxn id="4165" idx="2"/>
              <a:endCxn id="4167" idx="0"/>
            </p:cNvCxnSpPr>
            <p:nvPr/>
          </p:nvCxnSpPr>
          <p:spPr>
            <a:xfrm rot="5400000">
              <a:off x="5507438" y="1501812"/>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4175" name="Google Shape;4175;p63"/>
            <p:cNvCxnSpPr>
              <a:cxnSpLocks/>
              <a:stCxn id="4167" idx="2"/>
              <a:endCxn id="4168" idx="0"/>
            </p:cNvCxnSpPr>
            <p:nvPr/>
          </p:nvCxnSpPr>
          <p:spPr>
            <a:xfrm rot="5400000">
              <a:off x="5424038" y="20269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4176" name="Google Shape;4176;p63"/>
            <p:cNvCxnSpPr>
              <a:cxnSpLocks/>
              <a:stCxn id="4177" idx="2"/>
              <a:endCxn id="4169" idx="0"/>
            </p:cNvCxnSpPr>
            <p:nvPr/>
          </p:nvCxnSpPr>
          <p:spPr>
            <a:xfrm rot="5400000">
              <a:off x="5424038" y="38521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4178" name="Google Shape;4178;p63"/>
            <p:cNvCxnSpPr>
              <a:cxnSpLocks/>
              <a:stCxn id="4169" idx="2"/>
              <a:endCxn id="4170" idx="0"/>
            </p:cNvCxnSpPr>
            <p:nvPr/>
          </p:nvCxnSpPr>
          <p:spPr>
            <a:xfrm rot="5400000">
              <a:off x="5507438" y="4377162"/>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4179" name="Google Shape;4179;p63"/>
            <p:cNvCxnSpPr>
              <a:cxnSpLocks/>
              <a:stCxn id="4170" idx="2"/>
              <a:endCxn id="4171" idx="0"/>
            </p:cNvCxnSpPr>
            <p:nvPr/>
          </p:nvCxnSpPr>
          <p:spPr>
            <a:xfrm rot="5400000">
              <a:off x="5507438" y="4818912"/>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4180" name="Google Shape;4180;p63"/>
            <p:cNvCxnSpPr>
              <a:cxnSpLocks/>
              <a:stCxn id="4171" idx="2"/>
              <a:endCxn id="4172" idx="0"/>
            </p:cNvCxnSpPr>
            <p:nvPr/>
          </p:nvCxnSpPr>
          <p:spPr>
            <a:xfrm rot="5400000">
              <a:off x="5507438" y="5260662"/>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4181" name="Google Shape;4181;p63"/>
            <p:cNvCxnSpPr>
              <a:cxnSpLocks/>
              <a:stCxn id="4172" idx="2"/>
              <a:endCxn id="4173" idx="0"/>
            </p:cNvCxnSpPr>
            <p:nvPr/>
          </p:nvCxnSpPr>
          <p:spPr>
            <a:xfrm rot="5400000">
              <a:off x="5507438" y="5702412"/>
              <a:ext cx="166500" cy="0"/>
            </a:xfrm>
            <a:prstGeom prst="straightConnector1">
              <a:avLst/>
            </a:prstGeom>
            <a:noFill/>
            <a:ln w="9525" cap="flat" cmpd="sng">
              <a:solidFill>
                <a:schemeClr val="dk2"/>
              </a:solidFill>
              <a:prstDash val="solid"/>
              <a:round/>
              <a:headEnd type="none" w="med" len="med"/>
              <a:tailEnd type="triangle" w="med" len="med"/>
            </a:ln>
          </p:spPr>
        </p:cxnSp>
        <p:sp>
          <p:nvSpPr>
            <p:cNvPr id="4182" name="Google Shape;4182;p63"/>
            <p:cNvSpPr/>
            <p:nvPr/>
          </p:nvSpPr>
          <p:spPr>
            <a:xfrm>
              <a:off x="5065688" y="28020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4177" name="Google Shape;4177;p63"/>
            <p:cNvSpPr/>
            <p:nvPr/>
          </p:nvSpPr>
          <p:spPr>
            <a:xfrm>
              <a:off x="5065688" y="3410412"/>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4183" name="Google Shape;4183;p63"/>
            <p:cNvCxnSpPr>
              <a:cxnSpLocks/>
              <a:stCxn id="4168" idx="2"/>
              <a:endCxn id="4182" idx="0"/>
            </p:cNvCxnSpPr>
            <p:nvPr/>
          </p:nvCxnSpPr>
          <p:spPr>
            <a:xfrm rot="5400000">
              <a:off x="5424038" y="2635362"/>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4184" name="Google Shape;4184;p63"/>
            <p:cNvCxnSpPr>
              <a:cxnSpLocks/>
              <a:stCxn id="4182" idx="2"/>
              <a:endCxn id="4177" idx="0"/>
            </p:cNvCxnSpPr>
            <p:nvPr/>
          </p:nvCxnSpPr>
          <p:spPr>
            <a:xfrm rot="5400000">
              <a:off x="5424038" y="3243762"/>
              <a:ext cx="333300" cy="0"/>
            </a:xfrm>
            <a:prstGeom prst="straightConnector1">
              <a:avLst/>
            </a:prstGeom>
            <a:noFill/>
            <a:ln w="9525" cap="flat" cmpd="sng">
              <a:solidFill>
                <a:schemeClr val="dk2"/>
              </a:solidFill>
              <a:prstDash val="solid"/>
              <a:round/>
              <a:headEnd type="none" w="med" len="med"/>
              <a:tailEnd type="triangle" w="med" len="med"/>
            </a:ln>
          </p:spPr>
        </p:cxnSp>
        <p:sp>
          <p:nvSpPr>
            <p:cNvPr id="4185" name="Google Shape;4185;p63"/>
            <p:cNvSpPr/>
            <p:nvPr/>
          </p:nvSpPr>
          <p:spPr>
            <a:xfrm rot="16200000">
              <a:off x="4890075" y="2503799"/>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4186" name="Google Shape;4186;p63"/>
            <p:cNvSpPr/>
            <p:nvPr/>
          </p:nvSpPr>
          <p:spPr>
            <a:xfrm rot="16200000">
              <a:off x="4890075" y="1876524"/>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4187" name="Google Shape;4187;p63"/>
            <p:cNvSpPr/>
            <p:nvPr/>
          </p:nvSpPr>
          <p:spPr>
            <a:xfrm rot="16200000">
              <a:off x="4890075" y="3147549"/>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grpSp>
      <p:sp>
        <p:nvSpPr>
          <p:cNvPr id="40" name="Google Shape;4162;p63">
            <a:extLst>
              <a:ext uri="{FF2B5EF4-FFF2-40B4-BE49-F238E27FC236}">
                <a16:creationId xmlns:a16="http://schemas.microsoft.com/office/drawing/2014/main" id="{25F148A7-451E-4474-AAE2-D10BDC735F8B}"/>
              </a:ext>
            </a:extLst>
          </p:cNvPr>
          <p:cNvSpPr/>
          <p:nvPr/>
        </p:nvSpPr>
        <p:spPr>
          <a:xfrm>
            <a:off x="1430003" y="833551"/>
            <a:ext cx="634222" cy="13704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dirty="0">
                <a:latin typeface="Times New Roman" panose="02020603050405020304" pitchFamily="18" charset="0"/>
                <a:cs typeface="Times New Roman" panose="02020603050405020304" pitchFamily="18" charset="0"/>
              </a:rPr>
              <a:t>Input</a:t>
            </a:r>
            <a:endParaRPr sz="750" dirty="0">
              <a:latin typeface="Times New Roman" panose="02020603050405020304" pitchFamily="18" charset="0"/>
              <a:cs typeface="Times New Roman" panose="02020603050405020304" pitchFamily="18" charset="0"/>
            </a:endParaRPr>
          </a:p>
        </p:txBody>
      </p:sp>
      <p:sp>
        <p:nvSpPr>
          <p:cNvPr id="41" name="Google Shape;4163;p63">
            <a:extLst>
              <a:ext uri="{FF2B5EF4-FFF2-40B4-BE49-F238E27FC236}">
                <a16:creationId xmlns:a16="http://schemas.microsoft.com/office/drawing/2014/main" id="{934D4FA3-5029-484D-80F3-2E6655BFB586}"/>
              </a:ext>
            </a:extLst>
          </p:cNvPr>
          <p:cNvSpPr/>
          <p:nvPr/>
        </p:nvSpPr>
        <p:spPr>
          <a:xfrm>
            <a:off x="1430003" y="1053606"/>
            <a:ext cx="634222" cy="13704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dirty="0">
                <a:latin typeface="Times New Roman" panose="02020603050405020304" pitchFamily="18" charset="0"/>
                <a:cs typeface="Times New Roman" panose="02020603050405020304" pitchFamily="18" charset="0"/>
              </a:rPr>
              <a:t>Encoder</a:t>
            </a:r>
            <a:endParaRPr sz="750" dirty="0">
              <a:latin typeface="Times New Roman" panose="02020603050405020304" pitchFamily="18" charset="0"/>
              <a:cs typeface="Times New Roman" panose="02020603050405020304" pitchFamily="18" charset="0"/>
            </a:endParaRPr>
          </a:p>
        </p:txBody>
      </p:sp>
      <p:cxnSp>
        <p:nvCxnSpPr>
          <p:cNvPr id="43" name="Google Shape;4166;p63">
            <a:extLst>
              <a:ext uri="{FF2B5EF4-FFF2-40B4-BE49-F238E27FC236}">
                <a16:creationId xmlns:a16="http://schemas.microsoft.com/office/drawing/2014/main" id="{6D9690DA-4106-4C00-A3C7-ACCBB07DE99A}"/>
              </a:ext>
            </a:extLst>
          </p:cNvPr>
          <p:cNvCxnSpPr>
            <a:cxnSpLocks/>
            <a:stCxn id="41" idx="0"/>
            <a:endCxn id="40" idx="2"/>
          </p:cNvCxnSpPr>
          <p:nvPr/>
        </p:nvCxnSpPr>
        <p:spPr>
          <a:xfrm rot="16200000">
            <a:off x="1705568" y="1012061"/>
            <a:ext cx="83091" cy="0"/>
          </a:xfrm>
          <a:prstGeom prst="straightConnector1">
            <a:avLst/>
          </a:prstGeom>
          <a:noFill/>
          <a:ln w="9525" cap="flat" cmpd="sng">
            <a:solidFill>
              <a:schemeClr val="dk2"/>
            </a:solidFill>
            <a:prstDash val="solid"/>
            <a:round/>
            <a:headEnd type="triangle" w="sm" len="sm"/>
            <a:tailEnd type="none" w="sm" len="sm"/>
          </a:ln>
        </p:spPr>
      </p:cxnSp>
      <p:sp>
        <p:nvSpPr>
          <p:cNvPr id="45" name="Google Shape;4167;p63">
            <a:extLst>
              <a:ext uri="{FF2B5EF4-FFF2-40B4-BE49-F238E27FC236}">
                <a16:creationId xmlns:a16="http://schemas.microsoft.com/office/drawing/2014/main" id="{EA28756D-BF1C-49E3-A881-80EAE5E3F3AC}"/>
              </a:ext>
            </a:extLst>
          </p:cNvPr>
          <p:cNvSpPr/>
          <p:nvPr/>
        </p:nvSpPr>
        <p:spPr>
          <a:xfrm>
            <a:off x="1430003" y="1275654"/>
            <a:ext cx="634222" cy="13704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a:latin typeface="Times New Roman" panose="02020603050405020304" pitchFamily="18" charset="0"/>
                <a:cs typeface="Times New Roman" panose="02020603050405020304" pitchFamily="18" charset="0"/>
              </a:rPr>
              <a:t>Inception 1</a:t>
            </a:r>
            <a:endParaRPr sz="750">
              <a:latin typeface="Times New Roman" panose="02020603050405020304" pitchFamily="18" charset="0"/>
              <a:cs typeface="Times New Roman" panose="02020603050405020304" pitchFamily="18" charset="0"/>
            </a:endParaRPr>
          </a:p>
        </p:txBody>
      </p:sp>
      <p:sp>
        <p:nvSpPr>
          <p:cNvPr id="46" name="Google Shape;4168;p63">
            <a:extLst>
              <a:ext uri="{FF2B5EF4-FFF2-40B4-BE49-F238E27FC236}">
                <a16:creationId xmlns:a16="http://schemas.microsoft.com/office/drawing/2014/main" id="{94799BF4-FCB7-4FDB-9814-A013F2FDECCA}"/>
              </a:ext>
            </a:extLst>
          </p:cNvPr>
          <p:cNvSpPr/>
          <p:nvPr/>
        </p:nvSpPr>
        <p:spPr>
          <a:xfrm>
            <a:off x="1430003" y="1578726"/>
            <a:ext cx="634222" cy="13704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a:latin typeface="Times New Roman" panose="02020603050405020304" pitchFamily="18" charset="0"/>
                <a:cs typeface="Times New Roman" panose="02020603050405020304" pitchFamily="18" charset="0"/>
              </a:rPr>
              <a:t>Inception 2</a:t>
            </a:r>
            <a:endParaRPr sz="750">
              <a:latin typeface="Times New Roman" panose="02020603050405020304" pitchFamily="18" charset="0"/>
              <a:cs typeface="Times New Roman" panose="02020603050405020304" pitchFamily="18" charset="0"/>
            </a:endParaRPr>
          </a:p>
        </p:txBody>
      </p:sp>
      <p:sp>
        <p:nvSpPr>
          <p:cNvPr id="47" name="Google Shape;4169;p63">
            <a:extLst>
              <a:ext uri="{FF2B5EF4-FFF2-40B4-BE49-F238E27FC236}">
                <a16:creationId xmlns:a16="http://schemas.microsoft.com/office/drawing/2014/main" id="{2BF42232-2467-4686-9C0F-D4DC1E678B2D}"/>
              </a:ext>
            </a:extLst>
          </p:cNvPr>
          <p:cNvSpPr/>
          <p:nvPr/>
        </p:nvSpPr>
        <p:spPr>
          <a:xfrm>
            <a:off x="1430003" y="2487938"/>
            <a:ext cx="634222" cy="13704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dirty="0">
                <a:latin typeface="Times New Roman" panose="02020603050405020304" pitchFamily="18" charset="0"/>
                <a:cs typeface="Times New Roman" panose="02020603050405020304" pitchFamily="18" charset="0"/>
              </a:rPr>
              <a:t>Decoder</a:t>
            </a:r>
            <a:endParaRPr sz="750" dirty="0">
              <a:latin typeface="Times New Roman" panose="02020603050405020304" pitchFamily="18" charset="0"/>
              <a:cs typeface="Times New Roman" panose="02020603050405020304" pitchFamily="18" charset="0"/>
            </a:endParaRPr>
          </a:p>
        </p:txBody>
      </p:sp>
      <p:sp>
        <p:nvSpPr>
          <p:cNvPr id="51" name="Google Shape;4173;p63">
            <a:extLst>
              <a:ext uri="{FF2B5EF4-FFF2-40B4-BE49-F238E27FC236}">
                <a16:creationId xmlns:a16="http://schemas.microsoft.com/office/drawing/2014/main" id="{8079F63E-FF41-48C7-B184-9308CB2ABDB3}"/>
              </a:ext>
            </a:extLst>
          </p:cNvPr>
          <p:cNvSpPr/>
          <p:nvPr/>
        </p:nvSpPr>
        <p:spPr>
          <a:xfrm>
            <a:off x="1430003" y="2707918"/>
            <a:ext cx="634222" cy="13704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a:latin typeface="Times New Roman" panose="02020603050405020304" pitchFamily="18" charset="0"/>
                <a:cs typeface="Times New Roman" panose="02020603050405020304" pitchFamily="18" charset="0"/>
              </a:rPr>
              <a:t>Output</a:t>
            </a:r>
            <a:endParaRPr sz="750">
              <a:latin typeface="Times New Roman" panose="02020603050405020304" pitchFamily="18" charset="0"/>
              <a:cs typeface="Times New Roman" panose="02020603050405020304" pitchFamily="18" charset="0"/>
            </a:endParaRPr>
          </a:p>
        </p:txBody>
      </p:sp>
      <p:cxnSp>
        <p:nvCxnSpPr>
          <p:cNvPr id="52" name="Google Shape;4174;p63">
            <a:extLst>
              <a:ext uri="{FF2B5EF4-FFF2-40B4-BE49-F238E27FC236}">
                <a16:creationId xmlns:a16="http://schemas.microsoft.com/office/drawing/2014/main" id="{3B1E7C20-B71C-41EA-B672-6AC386B37855}"/>
              </a:ext>
            </a:extLst>
          </p:cNvPr>
          <p:cNvCxnSpPr>
            <a:cxnSpLocks/>
            <a:endCxn id="45" idx="0"/>
          </p:cNvCxnSpPr>
          <p:nvPr/>
        </p:nvCxnSpPr>
        <p:spPr>
          <a:xfrm rot="5400000">
            <a:off x="1705643" y="1234109"/>
            <a:ext cx="82941" cy="0"/>
          </a:xfrm>
          <a:prstGeom prst="straightConnector1">
            <a:avLst/>
          </a:prstGeom>
          <a:noFill/>
          <a:ln w="9525" cap="flat" cmpd="sng">
            <a:solidFill>
              <a:schemeClr val="dk2"/>
            </a:solidFill>
            <a:prstDash val="solid"/>
            <a:round/>
            <a:headEnd type="none" w="sm" len="sm"/>
            <a:tailEnd type="triangle" w="sm" len="sm"/>
          </a:ln>
        </p:spPr>
      </p:cxnSp>
      <p:cxnSp>
        <p:nvCxnSpPr>
          <p:cNvPr id="53" name="Google Shape;4175;p63">
            <a:extLst>
              <a:ext uri="{FF2B5EF4-FFF2-40B4-BE49-F238E27FC236}">
                <a16:creationId xmlns:a16="http://schemas.microsoft.com/office/drawing/2014/main" id="{60EB908F-6A2B-4A36-9972-A4C0AA6742A0}"/>
              </a:ext>
            </a:extLst>
          </p:cNvPr>
          <p:cNvCxnSpPr>
            <a:cxnSpLocks/>
            <a:stCxn id="45" idx="2"/>
            <a:endCxn id="46" idx="0"/>
          </p:cNvCxnSpPr>
          <p:nvPr/>
        </p:nvCxnSpPr>
        <p:spPr>
          <a:xfrm rot="5400000">
            <a:off x="1664098" y="1495710"/>
            <a:ext cx="166032" cy="0"/>
          </a:xfrm>
          <a:prstGeom prst="straightConnector1">
            <a:avLst/>
          </a:prstGeom>
          <a:noFill/>
          <a:ln w="9525" cap="flat" cmpd="sng">
            <a:solidFill>
              <a:schemeClr val="dk2"/>
            </a:solidFill>
            <a:prstDash val="solid"/>
            <a:round/>
            <a:headEnd type="none" w="sm" len="sm"/>
            <a:tailEnd type="triangle" w="sm" len="sm"/>
          </a:ln>
        </p:spPr>
      </p:cxnSp>
      <p:cxnSp>
        <p:nvCxnSpPr>
          <p:cNvPr id="54" name="Google Shape;4176;p63">
            <a:extLst>
              <a:ext uri="{FF2B5EF4-FFF2-40B4-BE49-F238E27FC236}">
                <a16:creationId xmlns:a16="http://schemas.microsoft.com/office/drawing/2014/main" id="{2CBB7837-CC76-499F-AFF4-E2E5363B722B}"/>
              </a:ext>
            </a:extLst>
          </p:cNvPr>
          <p:cNvCxnSpPr>
            <a:cxnSpLocks/>
            <a:stCxn id="60" idx="2"/>
            <a:endCxn id="47" idx="0"/>
          </p:cNvCxnSpPr>
          <p:nvPr/>
        </p:nvCxnSpPr>
        <p:spPr>
          <a:xfrm rot="5400000">
            <a:off x="1664098" y="2404924"/>
            <a:ext cx="166032" cy="0"/>
          </a:xfrm>
          <a:prstGeom prst="straightConnector1">
            <a:avLst/>
          </a:prstGeom>
          <a:noFill/>
          <a:ln w="9525" cap="flat" cmpd="sng">
            <a:solidFill>
              <a:schemeClr val="dk2"/>
            </a:solidFill>
            <a:prstDash val="solid"/>
            <a:round/>
            <a:headEnd type="none" w="sm" len="sm"/>
            <a:tailEnd type="triangle" w="sm" len="sm"/>
          </a:ln>
        </p:spPr>
      </p:cxnSp>
      <p:cxnSp>
        <p:nvCxnSpPr>
          <p:cNvPr id="55" name="Google Shape;4178;p63">
            <a:extLst>
              <a:ext uri="{FF2B5EF4-FFF2-40B4-BE49-F238E27FC236}">
                <a16:creationId xmlns:a16="http://schemas.microsoft.com/office/drawing/2014/main" id="{8113562B-ADA0-42D3-A4AB-6FD83587F1E1}"/>
              </a:ext>
            </a:extLst>
          </p:cNvPr>
          <p:cNvCxnSpPr>
            <a:cxnSpLocks/>
            <a:stCxn id="47" idx="2"/>
          </p:cNvCxnSpPr>
          <p:nvPr/>
        </p:nvCxnSpPr>
        <p:spPr>
          <a:xfrm rot="5400000">
            <a:off x="1705643" y="2666449"/>
            <a:ext cx="82941" cy="0"/>
          </a:xfrm>
          <a:prstGeom prst="straightConnector1">
            <a:avLst/>
          </a:prstGeom>
          <a:noFill/>
          <a:ln w="9525" cap="flat" cmpd="sng">
            <a:solidFill>
              <a:schemeClr val="dk2"/>
            </a:solidFill>
            <a:prstDash val="solid"/>
            <a:round/>
            <a:headEnd type="none" w="sm" len="sm"/>
            <a:tailEnd type="triangle" w="sm" len="sm"/>
          </a:ln>
        </p:spPr>
      </p:cxnSp>
      <p:sp>
        <p:nvSpPr>
          <p:cNvPr id="59" name="Google Shape;4182;p63">
            <a:extLst>
              <a:ext uri="{FF2B5EF4-FFF2-40B4-BE49-F238E27FC236}">
                <a16:creationId xmlns:a16="http://schemas.microsoft.com/office/drawing/2014/main" id="{3CC68A27-EB26-41C0-9DB8-7046AD25559E}"/>
              </a:ext>
            </a:extLst>
          </p:cNvPr>
          <p:cNvSpPr/>
          <p:nvPr/>
        </p:nvSpPr>
        <p:spPr>
          <a:xfrm>
            <a:off x="1430003" y="1881797"/>
            <a:ext cx="634222" cy="13704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a:latin typeface="Times New Roman" panose="02020603050405020304" pitchFamily="18" charset="0"/>
                <a:cs typeface="Times New Roman" panose="02020603050405020304" pitchFamily="18" charset="0"/>
              </a:rPr>
              <a:t>Inception 2</a:t>
            </a:r>
            <a:endParaRPr sz="750">
              <a:latin typeface="Times New Roman" panose="02020603050405020304" pitchFamily="18" charset="0"/>
              <a:cs typeface="Times New Roman" panose="02020603050405020304" pitchFamily="18" charset="0"/>
            </a:endParaRPr>
          </a:p>
        </p:txBody>
      </p:sp>
      <p:sp>
        <p:nvSpPr>
          <p:cNvPr id="60" name="Google Shape;4177;p63">
            <a:extLst>
              <a:ext uri="{FF2B5EF4-FFF2-40B4-BE49-F238E27FC236}">
                <a16:creationId xmlns:a16="http://schemas.microsoft.com/office/drawing/2014/main" id="{3A5169DE-27D3-47D7-864A-2C5BEBDB417E}"/>
              </a:ext>
            </a:extLst>
          </p:cNvPr>
          <p:cNvSpPr/>
          <p:nvPr/>
        </p:nvSpPr>
        <p:spPr>
          <a:xfrm>
            <a:off x="1430003" y="2184868"/>
            <a:ext cx="634222" cy="13704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50">
                <a:latin typeface="Times New Roman" panose="02020603050405020304" pitchFamily="18" charset="0"/>
                <a:cs typeface="Times New Roman" panose="02020603050405020304" pitchFamily="18" charset="0"/>
              </a:rPr>
              <a:t>Inception 2</a:t>
            </a:r>
            <a:endParaRPr sz="750">
              <a:latin typeface="Times New Roman" panose="02020603050405020304" pitchFamily="18" charset="0"/>
              <a:cs typeface="Times New Roman" panose="02020603050405020304" pitchFamily="18" charset="0"/>
            </a:endParaRPr>
          </a:p>
        </p:txBody>
      </p:sp>
      <p:cxnSp>
        <p:nvCxnSpPr>
          <p:cNvPr id="61" name="Google Shape;4183;p63">
            <a:extLst>
              <a:ext uri="{FF2B5EF4-FFF2-40B4-BE49-F238E27FC236}">
                <a16:creationId xmlns:a16="http://schemas.microsoft.com/office/drawing/2014/main" id="{F8BF139E-C0FC-4B48-8D65-481D6810786F}"/>
              </a:ext>
            </a:extLst>
          </p:cNvPr>
          <p:cNvCxnSpPr>
            <a:cxnSpLocks/>
            <a:stCxn id="46" idx="2"/>
            <a:endCxn id="59" idx="0"/>
          </p:cNvCxnSpPr>
          <p:nvPr/>
        </p:nvCxnSpPr>
        <p:spPr>
          <a:xfrm rot="5400000">
            <a:off x="1664098" y="1798781"/>
            <a:ext cx="166032" cy="0"/>
          </a:xfrm>
          <a:prstGeom prst="straightConnector1">
            <a:avLst/>
          </a:prstGeom>
          <a:noFill/>
          <a:ln w="9525" cap="flat" cmpd="sng">
            <a:solidFill>
              <a:schemeClr val="dk2"/>
            </a:solidFill>
            <a:prstDash val="solid"/>
            <a:round/>
            <a:headEnd type="none" w="sm" len="sm"/>
            <a:tailEnd type="triangle" w="sm" len="sm"/>
          </a:ln>
        </p:spPr>
      </p:cxnSp>
      <p:cxnSp>
        <p:nvCxnSpPr>
          <p:cNvPr id="62" name="Google Shape;4184;p63">
            <a:extLst>
              <a:ext uri="{FF2B5EF4-FFF2-40B4-BE49-F238E27FC236}">
                <a16:creationId xmlns:a16="http://schemas.microsoft.com/office/drawing/2014/main" id="{88279259-95D5-42F3-A8E7-E719F76169BE}"/>
              </a:ext>
            </a:extLst>
          </p:cNvPr>
          <p:cNvCxnSpPr>
            <a:cxnSpLocks/>
            <a:stCxn id="59" idx="2"/>
            <a:endCxn id="60" idx="0"/>
          </p:cNvCxnSpPr>
          <p:nvPr/>
        </p:nvCxnSpPr>
        <p:spPr>
          <a:xfrm rot="5400000">
            <a:off x="1664098" y="2101852"/>
            <a:ext cx="166032" cy="0"/>
          </a:xfrm>
          <a:prstGeom prst="straightConnector1">
            <a:avLst/>
          </a:prstGeom>
          <a:noFill/>
          <a:ln w="9525" cap="flat" cmpd="sng">
            <a:solidFill>
              <a:schemeClr val="dk2"/>
            </a:solidFill>
            <a:prstDash val="solid"/>
            <a:round/>
            <a:headEnd type="none" w="sm" len="sm"/>
            <a:tailEnd type="triangle" w="sm" len="sm"/>
          </a:ln>
        </p:spPr>
      </p:cxnSp>
      <p:sp>
        <p:nvSpPr>
          <p:cNvPr id="63" name="Google Shape;4185;p63">
            <a:extLst>
              <a:ext uri="{FF2B5EF4-FFF2-40B4-BE49-F238E27FC236}">
                <a16:creationId xmlns:a16="http://schemas.microsoft.com/office/drawing/2014/main" id="{B996A6F2-DBC9-48FA-BD0F-865F95B16A77}"/>
              </a:ext>
            </a:extLst>
          </p:cNvPr>
          <p:cNvSpPr/>
          <p:nvPr/>
        </p:nvSpPr>
        <p:spPr>
          <a:xfrm rot="16200000">
            <a:off x="1355713" y="1690850"/>
            <a:ext cx="299086" cy="48371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sm" len="sm"/>
            <a:tailEnd type="triangle" w="sm" len="sm"/>
          </a:ln>
        </p:spPr>
      </p:sp>
      <p:sp>
        <p:nvSpPr>
          <p:cNvPr id="64" name="Google Shape;4186;p63">
            <a:extLst>
              <a:ext uri="{FF2B5EF4-FFF2-40B4-BE49-F238E27FC236}">
                <a16:creationId xmlns:a16="http://schemas.microsoft.com/office/drawing/2014/main" id="{CE019810-8535-42EA-8335-C0C95802BF65}"/>
              </a:ext>
            </a:extLst>
          </p:cNvPr>
          <p:cNvSpPr/>
          <p:nvPr/>
        </p:nvSpPr>
        <p:spPr>
          <a:xfrm rot="16200000">
            <a:off x="1355713" y="1378376"/>
            <a:ext cx="299086" cy="48371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sm" len="sm"/>
            <a:tailEnd type="triangle" w="sm" len="sm"/>
          </a:ln>
        </p:spPr>
      </p:sp>
      <p:sp>
        <p:nvSpPr>
          <p:cNvPr id="65" name="Google Shape;4187;p63">
            <a:extLst>
              <a:ext uri="{FF2B5EF4-FFF2-40B4-BE49-F238E27FC236}">
                <a16:creationId xmlns:a16="http://schemas.microsoft.com/office/drawing/2014/main" id="{AD01F7C9-16E4-4444-BBB9-D1949FAD1A40}"/>
              </a:ext>
            </a:extLst>
          </p:cNvPr>
          <p:cNvSpPr/>
          <p:nvPr/>
        </p:nvSpPr>
        <p:spPr>
          <a:xfrm rot="16200000">
            <a:off x="1355713" y="2011530"/>
            <a:ext cx="299086" cy="48371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sm" len="sm"/>
            <a:tailEnd type="triangle" w="sm" len="sm"/>
          </a:ln>
        </p:spPr>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91"/>
        <p:cNvGrpSpPr/>
        <p:nvPr/>
      </p:nvGrpSpPr>
      <p:grpSpPr>
        <a:xfrm>
          <a:off x="0" y="0"/>
          <a:ext cx="0" cy="0"/>
          <a:chOff x="0" y="0"/>
          <a:chExt cx="0" cy="0"/>
        </a:xfrm>
      </p:grpSpPr>
      <p:sp>
        <p:nvSpPr>
          <p:cNvPr id="4192" name="Google Shape;4192;p64"/>
          <p:cNvSpPr/>
          <p:nvPr/>
        </p:nvSpPr>
        <p:spPr>
          <a:xfrm>
            <a:off x="4275075" y="110170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4193" name="Google Shape;4193;p64"/>
          <p:cNvSpPr/>
          <p:nvPr/>
        </p:nvSpPr>
        <p:spPr>
          <a:xfrm>
            <a:off x="2800050" y="187418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4194" name="Google Shape;4194;p64"/>
          <p:cNvSpPr/>
          <p:nvPr/>
        </p:nvSpPr>
        <p:spPr>
          <a:xfrm>
            <a:off x="4275075" y="292035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4195" name="Google Shape;4195;p64"/>
          <p:cNvSpPr/>
          <p:nvPr/>
        </p:nvSpPr>
        <p:spPr>
          <a:xfrm>
            <a:off x="4275075" y="201101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4196" name="Google Shape;4196;p64"/>
          <p:cNvSpPr/>
          <p:nvPr/>
        </p:nvSpPr>
        <p:spPr>
          <a:xfrm>
            <a:off x="5710125" y="236910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4197" name="Google Shape;4197;p64"/>
          <p:cNvSpPr/>
          <p:nvPr/>
        </p:nvSpPr>
        <p:spPr>
          <a:xfrm>
            <a:off x="4275375" y="397760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4198" name="Google Shape;4198;p64"/>
          <p:cNvCxnSpPr>
            <a:stCxn id="4197" idx="0"/>
            <a:endCxn id="4199" idx="2"/>
          </p:cNvCxnSpPr>
          <p:nvPr/>
        </p:nvCxnSpPr>
        <p:spPr>
          <a:xfrm rot="5400000" flipH="1">
            <a:off x="3949575" y="303170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4200" name="Google Shape;4200;p64"/>
          <p:cNvCxnSpPr>
            <a:stCxn id="4197" idx="0"/>
            <a:endCxn id="4196" idx="2"/>
          </p:cNvCxnSpPr>
          <p:nvPr/>
        </p:nvCxnSpPr>
        <p:spPr>
          <a:xfrm rot="-5400000">
            <a:off x="5011275" y="265850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4201" name="Google Shape;4201;p64"/>
          <p:cNvSpPr/>
          <p:nvPr/>
        </p:nvSpPr>
        <p:spPr>
          <a:xfrm>
            <a:off x="2800050" y="251505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4199" name="Google Shape;4199;p64"/>
          <p:cNvSpPr/>
          <p:nvPr/>
        </p:nvSpPr>
        <p:spPr>
          <a:xfrm>
            <a:off x="2800050" y="315588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4202" name="Google Shape;4202;p64"/>
          <p:cNvCxnSpPr>
            <a:stCxn id="4193" idx="2"/>
            <a:endCxn id="4201" idx="0"/>
          </p:cNvCxnSpPr>
          <p:nvPr/>
        </p:nvCxnSpPr>
        <p:spPr>
          <a:xfrm>
            <a:off x="3420150" y="227948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4203" name="Google Shape;4203;p64"/>
          <p:cNvCxnSpPr>
            <a:stCxn id="4201" idx="2"/>
            <a:endCxn id="4199" idx="0"/>
          </p:cNvCxnSpPr>
          <p:nvPr/>
        </p:nvCxnSpPr>
        <p:spPr>
          <a:xfrm>
            <a:off x="3420150" y="292035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4204" name="Google Shape;4204;p64"/>
          <p:cNvCxnSpPr>
            <a:stCxn id="4195" idx="2"/>
            <a:endCxn id="4194" idx="0"/>
          </p:cNvCxnSpPr>
          <p:nvPr/>
        </p:nvCxnSpPr>
        <p:spPr>
          <a:xfrm>
            <a:off x="4895175" y="241631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4205" name="Google Shape;4205;p64"/>
          <p:cNvCxnSpPr>
            <a:stCxn id="4194" idx="2"/>
            <a:endCxn id="4197" idx="0"/>
          </p:cNvCxnSpPr>
          <p:nvPr/>
        </p:nvCxnSpPr>
        <p:spPr>
          <a:xfrm>
            <a:off x="4895175" y="332565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4206" name="Google Shape;4206;p64"/>
          <p:cNvCxnSpPr>
            <a:stCxn id="4192" idx="2"/>
            <a:endCxn id="4193" idx="0"/>
          </p:cNvCxnSpPr>
          <p:nvPr/>
        </p:nvCxnSpPr>
        <p:spPr>
          <a:xfrm rot="5400000">
            <a:off x="3974025" y="95305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4207" name="Google Shape;4207;p64"/>
          <p:cNvCxnSpPr>
            <a:stCxn id="4192" idx="2"/>
            <a:endCxn id="4195" idx="0"/>
          </p:cNvCxnSpPr>
          <p:nvPr/>
        </p:nvCxnSpPr>
        <p:spPr>
          <a:xfrm rot="-5400000" flipH="1">
            <a:off x="4643475" y="175870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4208" name="Google Shape;4208;p64"/>
          <p:cNvCxnSpPr>
            <a:stCxn id="4192" idx="2"/>
            <a:endCxn id="4196" idx="0"/>
          </p:cNvCxnSpPr>
          <p:nvPr/>
        </p:nvCxnSpPr>
        <p:spPr>
          <a:xfrm rot="-5400000" flipH="1">
            <a:off x="5181675" y="122050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12"/>
        <p:cNvGrpSpPr/>
        <p:nvPr/>
      </p:nvGrpSpPr>
      <p:grpSpPr>
        <a:xfrm>
          <a:off x="0" y="0"/>
          <a:ext cx="0" cy="0"/>
          <a:chOff x="0" y="0"/>
          <a:chExt cx="0" cy="0"/>
        </a:xfrm>
      </p:grpSpPr>
      <p:sp>
        <p:nvSpPr>
          <p:cNvPr id="4213" name="Google Shape;4213;p65"/>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4214" name="Google Shape;4214;p65"/>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215" name="Google Shape;4215;p65"/>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4216" name="Google Shape;4216;p65"/>
          <p:cNvCxnSpPr>
            <a:stCxn id="4213" idx="0"/>
            <a:endCxn id="4214"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4217" name="Google Shape;4217;p65"/>
          <p:cNvCxnSpPr>
            <a:stCxn id="4215" idx="0"/>
            <a:endCxn id="4215"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18" name="Google Shape;4218;p65"/>
          <p:cNvCxnSpPr>
            <a:stCxn id="4215" idx="0"/>
            <a:endCxn id="4215"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19" name="Google Shape;4219;p65"/>
          <p:cNvCxnSpPr>
            <a:stCxn id="4215" idx="0"/>
            <a:endCxn id="4215"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4220" name="Google Shape;4220;p65"/>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4221" name="Google Shape;4221;p65"/>
          <p:cNvCxnSpPr>
            <a:stCxn id="4220" idx="0"/>
            <a:endCxn id="4220"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22" name="Google Shape;4222;p65"/>
          <p:cNvCxnSpPr>
            <a:stCxn id="4220" idx="0"/>
            <a:endCxn id="4220"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23" name="Google Shape;4223;p65"/>
          <p:cNvCxnSpPr>
            <a:stCxn id="4220" idx="0"/>
            <a:endCxn id="4220"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4224" name="Google Shape;4224;p65"/>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4225" name="Google Shape;4225;p65"/>
          <p:cNvCxnSpPr>
            <a:stCxn id="4224" idx="0"/>
            <a:endCxn id="4224"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26" name="Google Shape;4226;p65"/>
          <p:cNvCxnSpPr>
            <a:stCxn id="4224" idx="0"/>
            <a:endCxn id="4224"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27" name="Google Shape;4227;p65"/>
          <p:cNvCxnSpPr>
            <a:stCxn id="4224" idx="0"/>
            <a:endCxn id="4224"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4228" name="Google Shape;4228;p65"/>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4229" name="Google Shape;4229;p65"/>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4230" name="Google Shape;4230;p65"/>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4231" name="Google Shape;4231;p65"/>
          <p:cNvCxnSpPr>
            <a:stCxn id="4230" idx="0"/>
            <a:endCxn id="4230"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32" name="Google Shape;4232;p65"/>
          <p:cNvCxnSpPr>
            <a:stCxn id="4230" idx="0"/>
            <a:endCxn id="4230"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33" name="Google Shape;4233;p65"/>
          <p:cNvCxnSpPr>
            <a:stCxn id="4230" idx="0"/>
            <a:endCxn id="4230"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34" name="Google Shape;4234;p65"/>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35" name="Google Shape;4235;p65"/>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36" name="Google Shape;4236;p65"/>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37" name="Google Shape;4237;p65"/>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38" name="Google Shape;4238;p65"/>
          <p:cNvCxnSpPr>
            <a:stCxn id="4239" idx="0"/>
            <a:endCxn id="4220"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4240" name="Google Shape;4240;p65"/>
          <p:cNvCxnSpPr>
            <a:stCxn id="4220" idx="0"/>
            <a:endCxn id="4228"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4241" name="Google Shape;4241;p65"/>
          <p:cNvCxnSpPr>
            <a:stCxn id="4228" idx="0"/>
            <a:endCxn id="4229"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4242" name="Google Shape;4242;p65"/>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4243" name="Google Shape;4243;p65"/>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44" name="Google Shape;4244;p65"/>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45" name="Google Shape;4245;p65"/>
          <p:cNvCxnSpPr>
            <a:stCxn id="4215" idx="2"/>
            <a:endCxn id="4246"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4247" name="Google Shape;4247;p65"/>
          <p:cNvCxnSpPr>
            <a:stCxn id="4246" idx="2"/>
            <a:endCxn id="4214"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4248" name="Google Shape;4248;p65"/>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249" name="Google Shape;4249;p65"/>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4250" name="Google Shape;4250;p65"/>
          <p:cNvCxnSpPr>
            <a:stCxn id="4249" idx="0"/>
            <a:endCxn id="4249"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51" name="Google Shape;4251;p65"/>
          <p:cNvCxnSpPr>
            <a:stCxn id="4249" idx="0"/>
            <a:endCxn id="4249"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52" name="Google Shape;4252;p65"/>
          <p:cNvCxnSpPr>
            <a:stCxn id="4249" idx="0"/>
            <a:endCxn id="4249"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4253" name="Google Shape;4253;p65"/>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4254" name="Google Shape;4254;p65"/>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4255" name="Google Shape;4255;p65"/>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4256" name="Google Shape;4256;p65"/>
          <p:cNvCxnSpPr>
            <a:stCxn id="4249"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4257" name="Google Shape;4257;p65"/>
          <p:cNvCxnSpPr>
            <a:endCxn id="4248"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4258" name="Google Shape;4258;p65"/>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259" name="Google Shape;4259;p65"/>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4260" name="Google Shape;4260;p65"/>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4261" name="Google Shape;4261;p65"/>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4262" name="Google Shape;4262;p65"/>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4263" name="Google Shape;4263;p65"/>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4264" name="Google Shape;4264;p65"/>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4265" name="Google Shape;4265;p65"/>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4266" name="Google Shape;4266;p65"/>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4267" name="Google Shape;4267;p65"/>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4268" name="Google Shape;4268;p65"/>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4269" name="Google Shape;4269;p65"/>
          <p:cNvCxnSpPr>
            <a:stCxn id="4270" idx="0"/>
            <a:endCxn id="4267"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4271" name="Google Shape;4271;p65"/>
          <p:cNvCxnSpPr>
            <a:stCxn id="4267" idx="0"/>
            <a:endCxn id="4268"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4272" name="Google Shape;4272;p65"/>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4273" name="Google Shape;4273;p65"/>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274" name="Google Shape;4274;p65"/>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4275" name="Google Shape;4275;p65"/>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4276" name="Google Shape;4276;p65"/>
          <p:cNvCxnSpPr>
            <a:stCxn id="4274" idx="0"/>
            <a:endCxn id="4275"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4277" name="Google Shape;4277;p65"/>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4278" name="Google Shape;4278;p65"/>
          <p:cNvCxnSpPr>
            <a:stCxn id="4260" idx="3"/>
            <a:endCxn id="4272"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4279" name="Google Shape;4279;p65"/>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4280" name="Google Shape;4280;p65"/>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281" name="Google Shape;4281;p65"/>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4282" name="Google Shape;4282;p65"/>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4283" name="Google Shape;4283;p65"/>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4284" name="Google Shape;4284;p65"/>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285" name="Google Shape;4285;p65"/>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4286" name="Google Shape;4286;p65"/>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4287" name="Google Shape;4287;p65"/>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4288" name="Google Shape;4288;p65"/>
          <p:cNvCxnSpPr>
            <a:stCxn id="4263" idx="1"/>
            <a:endCxn id="4283"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4289" name="Google Shape;4289;p65"/>
          <p:cNvCxnSpPr>
            <a:stCxn id="4248" idx="2"/>
            <a:endCxn id="4215"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4290" name="Google Shape;4290;p65"/>
          <p:cNvCxnSpPr>
            <a:stCxn id="4258" idx="2"/>
            <a:endCxn id="4249"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4291" name="Google Shape;4291;p65"/>
          <p:cNvCxnSpPr>
            <a:stCxn id="4229" idx="0"/>
            <a:endCxn id="4224"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4292" name="Google Shape;4292;p65"/>
          <p:cNvCxnSpPr>
            <a:stCxn id="4224" idx="0"/>
            <a:endCxn id="4259"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4293" name="Google Shape;4293;p65"/>
          <p:cNvCxnSpPr>
            <a:stCxn id="4259" idx="0"/>
            <a:endCxn id="4260"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4294" name="Google Shape;4294;p65"/>
          <p:cNvCxnSpPr>
            <a:stCxn id="4260" idx="0"/>
            <a:endCxn id="4261"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4295" name="Google Shape;4295;p65"/>
          <p:cNvCxnSpPr>
            <a:stCxn id="4261" idx="0"/>
            <a:endCxn id="4262"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4296" name="Google Shape;4296;p65"/>
          <p:cNvCxnSpPr>
            <a:stCxn id="4262" idx="0"/>
            <a:endCxn id="4263"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4297" name="Google Shape;4297;p65"/>
          <p:cNvCxnSpPr>
            <a:stCxn id="4268" idx="0"/>
            <a:endCxn id="4279"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4298" name="Google Shape;4298;p65"/>
          <p:cNvCxnSpPr>
            <a:stCxn id="4283" idx="0"/>
            <a:endCxn id="4284"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4299" name="Google Shape;4299;p65"/>
          <p:cNvCxnSpPr>
            <a:stCxn id="4284" idx="0"/>
            <a:endCxn id="4285"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4300" name="Google Shape;4300;p65"/>
          <p:cNvCxnSpPr>
            <a:stCxn id="4285" idx="0"/>
            <a:endCxn id="4286"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4301" name="Google Shape;4301;p65"/>
          <p:cNvCxnSpPr>
            <a:stCxn id="4286" idx="0"/>
            <a:endCxn id="4287"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4302" name="Google Shape;4302;p65"/>
          <p:cNvCxnSpPr>
            <a:stCxn id="4279" idx="0"/>
            <a:endCxn id="4280"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4303" name="Google Shape;4303;p65"/>
          <p:cNvCxnSpPr>
            <a:stCxn id="4280" idx="0"/>
            <a:endCxn id="4281"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4304" name="Google Shape;4304;p65"/>
          <p:cNvCxnSpPr>
            <a:stCxn id="4281" idx="0"/>
            <a:endCxn id="4282"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4305" name="Google Shape;4305;p65"/>
          <p:cNvCxnSpPr>
            <a:stCxn id="4272" idx="0"/>
            <a:endCxn id="4273"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4306" name="Google Shape;4306;p65"/>
          <p:cNvCxnSpPr>
            <a:stCxn id="4273" idx="0"/>
            <a:endCxn id="4274"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4307" name="Google Shape;4307;p65"/>
          <p:cNvCxnSpPr>
            <a:stCxn id="4275" idx="0"/>
            <a:endCxn id="4277"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4308" name="Google Shape;4308;p65"/>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4309" name="Google Shape;4309;p65"/>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4310" name="Google Shape;4310;p65"/>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4311" name="Google Shape;4311;p65"/>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15"/>
        <p:cNvGrpSpPr/>
        <p:nvPr/>
      </p:nvGrpSpPr>
      <p:grpSpPr>
        <a:xfrm>
          <a:off x="0" y="0"/>
          <a:ext cx="0" cy="0"/>
          <a:chOff x="0" y="0"/>
          <a:chExt cx="0" cy="0"/>
        </a:xfrm>
      </p:grpSpPr>
      <p:sp>
        <p:nvSpPr>
          <p:cNvPr id="4316" name="Google Shape;4316;p66"/>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4317" name="Google Shape;4317;p66"/>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4318" name="Google Shape;4318;p66"/>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4319" name="Google Shape;4319;p66"/>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4320" name="Google Shape;4320;p66"/>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4321" name="Google Shape;4321;p66"/>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4322" name="Google Shape;4322;p66"/>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4323" name="Google Shape;4323;p66"/>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4324" name="Google Shape;4324;p66"/>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4325" name="Google Shape;4325;p66"/>
          <p:cNvCxnSpPr>
            <a:stCxn id="4316" idx="0"/>
            <a:endCxn id="4318"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4326" name="Google Shape;4326;p66"/>
          <p:cNvCxnSpPr>
            <a:stCxn id="4316" idx="0"/>
            <a:endCxn id="4317"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4327" name="Google Shape;4327;p66"/>
          <p:cNvCxnSpPr>
            <a:stCxn id="4316" idx="0"/>
            <a:endCxn id="4320"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4328" name="Google Shape;4328;p66"/>
          <p:cNvCxnSpPr>
            <a:stCxn id="4316" idx="0"/>
            <a:endCxn id="4322"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4329" name="Google Shape;4329;p66"/>
          <p:cNvCxnSpPr>
            <a:stCxn id="4318" idx="0"/>
            <a:endCxn id="4319"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4330" name="Google Shape;4330;p66"/>
          <p:cNvCxnSpPr>
            <a:stCxn id="4320" idx="0"/>
            <a:endCxn id="4321"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4331" name="Google Shape;4331;p66"/>
          <p:cNvCxnSpPr>
            <a:stCxn id="4322" idx="0"/>
            <a:endCxn id="4323"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4332" name="Google Shape;4332;p66"/>
          <p:cNvCxnSpPr>
            <a:stCxn id="4317" idx="0"/>
            <a:endCxn id="4324"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4333" name="Google Shape;4333;p66"/>
          <p:cNvCxnSpPr>
            <a:stCxn id="4319" idx="0"/>
            <a:endCxn id="4324"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4334" name="Google Shape;4334;p66"/>
          <p:cNvCxnSpPr>
            <a:stCxn id="4321" idx="0"/>
            <a:endCxn id="4335"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4336" name="Google Shape;4336;p66"/>
          <p:cNvCxnSpPr>
            <a:stCxn id="4323" idx="0"/>
            <a:endCxn id="4324"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4335" name="Google Shape;4335;p66"/>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4337" name="Google Shape;4337;p66"/>
          <p:cNvCxnSpPr>
            <a:stCxn id="4335" idx="0"/>
            <a:endCxn id="4324"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4338" name="Google Shape;4338;p66"/>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4339" name="Google Shape;4339;p66"/>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4340" name="Google Shape;4340;p66"/>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4341" name="Google Shape;4341;p66"/>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4342" name="Google Shape;4342;p66"/>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4343" name="Google Shape;4343;p66"/>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4344" name="Google Shape;4344;p66"/>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4345" name="Google Shape;4345;p66"/>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4346" name="Google Shape;4346;p66"/>
          <p:cNvCxnSpPr>
            <a:stCxn id="4338" idx="0"/>
            <a:endCxn id="4340"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4347" name="Google Shape;4347;p66"/>
          <p:cNvCxnSpPr>
            <a:stCxn id="4338" idx="0"/>
            <a:endCxn id="4339"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4348" name="Google Shape;4348;p66"/>
          <p:cNvCxnSpPr>
            <a:stCxn id="4338" idx="0"/>
            <a:endCxn id="4341"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4349" name="Google Shape;4349;p66"/>
          <p:cNvCxnSpPr>
            <a:stCxn id="4338" idx="0"/>
            <a:endCxn id="4343"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4350" name="Google Shape;4350;p66"/>
          <p:cNvCxnSpPr>
            <a:stCxn id="4340" idx="0"/>
            <a:endCxn id="4351"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4352" name="Google Shape;4352;p66"/>
          <p:cNvCxnSpPr>
            <a:stCxn id="4341" idx="0"/>
            <a:endCxn id="4342"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4353" name="Google Shape;4353;p66"/>
          <p:cNvCxnSpPr>
            <a:stCxn id="4343" idx="0"/>
            <a:endCxn id="4344"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4354" name="Google Shape;4354;p66"/>
          <p:cNvCxnSpPr>
            <a:stCxn id="4339" idx="0"/>
            <a:endCxn id="4345"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4355" name="Google Shape;4355;p66"/>
          <p:cNvCxnSpPr>
            <a:stCxn id="4342" idx="0"/>
            <a:endCxn id="4356"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4357" name="Google Shape;4357;p66"/>
          <p:cNvCxnSpPr>
            <a:stCxn id="4344" idx="0"/>
            <a:endCxn id="4345"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4356" name="Google Shape;4356;p66"/>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4358" name="Google Shape;4358;p66"/>
          <p:cNvCxnSpPr>
            <a:stCxn id="4356" idx="0"/>
            <a:endCxn id="4345"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4359" name="Google Shape;4359;p66"/>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4360" name="Google Shape;4360;p66"/>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4351" name="Google Shape;4351;p66"/>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4361" name="Google Shape;4361;p66"/>
          <p:cNvCxnSpPr>
            <a:stCxn id="4340" idx="0"/>
            <a:endCxn id="4360"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4362" name="Google Shape;4362;p66"/>
          <p:cNvCxnSpPr>
            <a:stCxn id="4360"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4363" name="Google Shape;4363;p66"/>
          <p:cNvCxnSpPr>
            <a:stCxn id="4351" idx="0"/>
            <a:endCxn id="4345"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4364" name="Google Shape;4364;p66"/>
          <p:cNvCxnSpPr>
            <a:stCxn id="4342" idx="0"/>
            <a:endCxn id="4359"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4365" name="Google Shape;4365;p66"/>
          <p:cNvCxnSpPr>
            <a:stCxn id="4359" idx="0"/>
            <a:endCxn id="4345"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4366" name="Google Shape;4366;p66"/>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4367" name="Google Shape;4367;p66"/>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71"/>
        <p:cNvGrpSpPr/>
        <p:nvPr/>
      </p:nvGrpSpPr>
      <p:grpSpPr>
        <a:xfrm>
          <a:off x="0" y="0"/>
          <a:ext cx="0" cy="0"/>
          <a:chOff x="0" y="0"/>
          <a:chExt cx="0" cy="0"/>
        </a:xfrm>
      </p:grpSpPr>
      <p:sp>
        <p:nvSpPr>
          <p:cNvPr id="4372" name="Google Shape;4372;p67"/>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4373" name="Google Shape;4373;p67"/>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4374" name="Google Shape;4374;p67"/>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4375" name="Google Shape;4375;p67"/>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7"/>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7"/>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8" name="Google Shape;4378;p67"/>
          <p:cNvCxnSpPr>
            <a:stCxn id="4377" idx="0"/>
            <a:endCxn id="4375"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4379" name="Google Shape;4379;p67"/>
          <p:cNvCxnSpPr>
            <a:stCxn id="4375" idx="0"/>
            <a:endCxn id="4376"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4380" name="Google Shape;4380;p67"/>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1" name="Google Shape;4381;p67"/>
          <p:cNvCxnSpPr>
            <a:stCxn id="4376" idx="0"/>
            <a:endCxn id="4380"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4382" name="Google Shape;4382;p67"/>
          <p:cNvCxnSpPr>
            <a:stCxn id="4377" idx="6"/>
            <a:endCxn id="4372"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4383" name="Google Shape;4383;p67"/>
          <p:cNvCxnSpPr>
            <a:stCxn id="4372" idx="3"/>
            <a:endCxn id="4375"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4384" name="Google Shape;4384;p67"/>
          <p:cNvCxnSpPr>
            <a:stCxn id="4375" idx="6"/>
            <a:endCxn id="4373"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4385" name="Google Shape;4385;p67"/>
          <p:cNvCxnSpPr>
            <a:stCxn id="4373" idx="3"/>
            <a:endCxn id="4376"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4386" name="Google Shape;4386;p67"/>
          <p:cNvCxnSpPr>
            <a:stCxn id="4376" idx="6"/>
            <a:endCxn id="4374"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4387" name="Google Shape;4387;p67"/>
          <p:cNvCxnSpPr>
            <a:stCxn id="4374" idx="3"/>
            <a:endCxn id="4380"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4388" name="Google Shape;4388;p67"/>
          <p:cNvCxnSpPr>
            <a:stCxn id="4380"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4389" name="Google Shape;4389;p67"/>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4390" name="Google Shape;4390;p67"/>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4391" name="Google Shape;4391;p67"/>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4392" name="Google Shape;4392;p67"/>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7"/>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7"/>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5" name="Google Shape;4395;p67"/>
          <p:cNvCxnSpPr>
            <a:stCxn id="4394" idx="0"/>
            <a:endCxn id="4392"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4396" name="Google Shape;4396;p67"/>
          <p:cNvCxnSpPr>
            <a:stCxn id="4392" idx="0"/>
            <a:endCxn id="4393"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4397" name="Google Shape;4397;p67"/>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8" name="Google Shape;4398;p67"/>
          <p:cNvCxnSpPr>
            <a:stCxn id="4393" idx="0"/>
            <a:endCxn id="4397"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4399" name="Google Shape;4399;p67"/>
          <p:cNvCxnSpPr>
            <a:stCxn id="4394" idx="6"/>
            <a:endCxn id="4389"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4400" name="Google Shape;4400;p67"/>
          <p:cNvCxnSpPr>
            <a:stCxn id="4389" idx="3"/>
            <a:endCxn id="4392"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4401" name="Google Shape;4401;p67"/>
          <p:cNvCxnSpPr>
            <a:stCxn id="4392" idx="6"/>
            <a:endCxn id="4390"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4402" name="Google Shape;4402;p67"/>
          <p:cNvCxnSpPr>
            <a:stCxn id="4390" idx="3"/>
            <a:endCxn id="4393"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4403" name="Google Shape;4403;p67"/>
          <p:cNvCxnSpPr>
            <a:stCxn id="4393" idx="6"/>
            <a:endCxn id="4391"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4404" name="Google Shape;4404;p67"/>
          <p:cNvCxnSpPr>
            <a:stCxn id="4391" idx="3"/>
            <a:endCxn id="4397"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4405" name="Google Shape;4405;p67"/>
          <p:cNvCxnSpPr>
            <a:stCxn id="4397"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4406" name="Google Shape;4406;p67"/>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4407" name="Google Shape;4407;p67"/>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8" name="Google Shape;4408;p67"/>
          <p:cNvCxnSpPr>
            <a:stCxn id="4406" idx="3"/>
            <a:endCxn id="4407"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4409" name="Google Shape;4409;p67"/>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4410" name="Google Shape;4410;p67"/>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1" name="Google Shape;4411;p67"/>
          <p:cNvCxnSpPr>
            <a:stCxn id="4409" idx="3"/>
            <a:endCxn id="4410"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4412" name="Google Shape;4412;p67"/>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4413" name="Google Shape;4413;p67"/>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4" name="Google Shape;4414;p67"/>
          <p:cNvCxnSpPr>
            <a:stCxn id="4412" idx="3"/>
            <a:endCxn id="4413"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4415" name="Google Shape;4415;p67"/>
          <p:cNvCxnSpPr>
            <a:endCxn id="4407"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4416" name="Google Shape;4416;p67"/>
          <p:cNvCxnSpPr>
            <a:stCxn id="4394" idx="0"/>
            <a:endCxn id="4410"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4417" name="Google Shape;4417;p67"/>
          <p:cNvCxnSpPr>
            <a:stCxn id="4394" idx="0"/>
            <a:endCxn id="4413"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4418" name="Google Shape;4418;p67"/>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4419" name="Google Shape;4419;p67"/>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0" name="Google Shape;4420;p67"/>
          <p:cNvCxnSpPr>
            <a:stCxn id="4407" idx="6"/>
            <a:endCxn id="4393"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4421" name="Google Shape;4421;p67"/>
          <p:cNvCxnSpPr>
            <a:stCxn id="4410" idx="6"/>
            <a:endCxn id="4418"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4422" name="Google Shape;4422;p67"/>
          <p:cNvCxnSpPr>
            <a:stCxn id="4418" idx="3"/>
            <a:endCxn id="4419"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4423" name="Google Shape;4423;p67"/>
          <p:cNvCxnSpPr>
            <a:stCxn id="4413" idx="6"/>
            <a:endCxn id="4419"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4424" name="Google Shape;4424;p67"/>
          <p:cNvCxnSpPr>
            <a:stCxn id="4419" idx="6"/>
            <a:endCxn id="4397"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4425" name="Google Shape;4425;p67"/>
          <p:cNvCxnSpPr>
            <a:stCxn id="4394" idx="0"/>
            <a:endCxn id="4406"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4426" name="Google Shape;4426;p67"/>
          <p:cNvCxnSpPr>
            <a:stCxn id="4394" idx="0"/>
            <a:endCxn id="4409"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4427" name="Google Shape;4427;p67"/>
          <p:cNvCxnSpPr>
            <a:stCxn id="4394" idx="0"/>
            <a:endCxn id="4412"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4428" name="Google Shape;4428;p67"/>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4429" name="Google Shape;4429;p67"/>
          <p:cNvCxnSpPr>
            <a:endCxn id="4428"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4430" name="Google Shape;4430;p67"/>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4431" name="Google Shape;4431;p67"/>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4432" name="Google Shape;4432;p67"/>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4433" name="Google Shape;4433;p67"/>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4434" name="Google Shape;4434;p67"/>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4435" name="Google Shape;4435;p67"/>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4436" name="Google Shape;4436;p67"/>
          <p:cNvCxnSpPr>
            <a:endCxn id="4435"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4437" name="Google Shape;4437;p67"/>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4438" name="Google Shape;4438;p67"/>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4439" name="Google Shape;4439;p67"/>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4440" name="Google Shape;4440;p67"/>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4441" name="Google Shape;4441;p67"/>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4442" name="Google Shape;4442;p67"/>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3" name="Google Shape;4443;p67"/>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4444" name="Google Shape;4444;p67"/>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4445" name="Google Shape;4445;p67"/>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4446" name="Google Shape;4446;p67"/>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4447" name="Google Shape;4447;p67"/>
          <p:cNvCxnSpPr>
            <a:stCxn id="4442"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4448" name="Google Shape;4448;p67"/>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52"/>
        <p:cNvGrpSpPr/>
        <p:nvPr/>
      </p:nvGrpSpPr>
      <p:grpSpPr>
        <a:xfrm>
          <a:off x="0" y="0"/>
          <a:ext cx="0" cy="0"/>
          <a:chOff x="0" y="0"/>
          <a:chExt cx="0" cy="0"/>
        </a:xfrm>
      </p:grpSpPr>
      <p:sp>
        <p:nvSpPr>
          <p:cNvPr id="4453" name="Google Shape;4453;p68"/>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4454" name="Google Shape;4454;p68"/>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455" name="Google Shape;4455;p68"/>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4456" name="Google Shape;4456;p68"/>
          <p:cNvCxnSpPr>
            <a:stCxn id="4453" idx="0"/>
            <a:endCxn id="4454"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4457" name="Google Shape;4457;p68"/>
          <p:cNvCxnSpPr>
            <a:stCxn id="4455" idx="0"/>
            <a:endCxn id="4455"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4458" name="Google Shape;4458;p68"/>
          <p:cNvCxnSpPr>
            <a:stCxn id="4455" idx="0"/>
            <a:endCxn id="4455"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4459" name="Google Shape;4459;p68"/>
          <p:cNvCxnSpPr>
            <a:stCxn id="4455" idx="0"/>
            <a:endCxn id="4455"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4460" name="Google Shape;4460;p68"/>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4461" name="Google Shape;4461;p68"/>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4462" name="Google Shape;4462;p68"/>
          <p:cNvCxnSpPr>
            <a:stCxn id="4455"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4463" name="Google Shape;4463;p68"/>
          <p:cNvCxnSpPr>
            <a:endCxn id="4454"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4464" name="Google Shape;4464;p68"/>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4465" name="Google Shape;4465;p68"/>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4466" name="Google Shape;4466;p68"/>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4467" name="Google Shape;4467;p68"/>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2" name="Google Shape;4472;p68"/>
          <p:cNvCxnSpPr>
            <a:stCxn id="4467" idx="6"/>
            <a:endCxn id="4468"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4473" name="Google Shape;4473;p68"/>
          <p:cNvCxnSpPr>
            <a:stCxn id="4468" idx="6"/>
            <a:endCxn id="4469"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4474" name="Google Shape;4474;p68"/>
          <p:cNvCxnSpPr>
            <a:stCxn id="4469" idx="6"/>
            <a:endCxn id="4470"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4475" name="Google Shape;4475;p68"/>
          <p:cNvCxnSpPr>
            <a:stCxn id="4470" idx="6"/>
            <a:endCxn id="4471"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4476" name="Google Shape;4476;p68"/>
          <p:cNvCxnSpPr>
            <a:stCxn id="4467" idx="4"/>
            <a:endCxn id="4469"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4477" name="Google Shape;4477;p68"/>
          <p:cNvCxnSpPr>
            <a:stCxn id="4467" idx="4"/>
            <a:endCxn id="4470"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4478" name="Google Shape;4478;p68"/>
          <p:cNvCxnSpPr>
            <a:stCxn id="4467" idx="4"/>
            <a:endCxn id="4471"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4479" name="Google Shape;4479;p68"/>
          <p:cNvCxnSpPr>
            <a:stCxn id="4468" idx="4"/>
            <a:endCxn id="4470"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4480" name="Google Shape;4480;p68"/>
          <p:cNvCxnSpPr>
            <a:stCxn id="4468" idx="4"/>
            <a:endCxn id="4471"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4481" name="Google Shape;4481;p68"/>
          <p:cNvCxnSpPr>
            <a:stCxn id="4469" idx="4"/>
            <a:endCxn id="4471"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4482" name="Google Shape;4482;p68"/>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4483" name="Google Shape;4483;p68"/>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8" name="Google Shape;4488;p68"/>
          <p:cNvCxnSpPr>
            <a:stCxn id="4483" idx="6"/>
            <a:endCxn id="4484"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4489" name="Google Shape;4489;p68"/>
          <p:cNvCxnSpPr>
            <a:stCxn id="4484" idx="6"/>
            <a:endCxn id="4485"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4490" name="Google Shape;4490;p68"/>
          <p:cNvCxnSpPr>
            <a:stCxn id="4485" idx="6"/>
            <a:endCxn id="4486"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4491" name="Google Shape;4491;p68"/>
          <p:cNvCxnSpPr>
            <a:stCxn id="4486" idx="6"/>
            <a:endCxn id="4487"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4492" name="Google Shape;4492;p68"/>
          <p:cNvCxnSpPr>
            <a:stCxn id="4483" idx="4"/>
            <a:endCxn id="4485"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4493" name="Google Shape;4493;p68"/>
          <p:cNvCxnSpPr>
            <a:stCxn id="4483" idx="4"/>
            <a:endCxn id="4486"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4494" name="Google Shape;4494;p68"/>
          <p:cNvCxnSpPr>
            <a:stCxn id="4483" idx="4"/>
            <a:endCxn id="4487"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4495" name="Google Shape;4495;p68"/>
          <p:cNvCxnSpPr>
            <a:stCxn id="4484" idx="4"/>
            <a:endCxn id="4486"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4496" name="Google Shape;4496;p68"/>
          <p:cNvCxnSpPr>
            <a:stCxn id="4484" idx="4"/>
            <a:endCxn id="4487"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4497" name="Google Shape;4497;p68"/>
          <p:cNvCxnSpPr>
            <a:stCxn id="4485" idx="4"/>
            <a:endCxn id="4487"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4498" name="Google Shape;4498;p68"/>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499" name="Google Shape;4499;p68"/>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4500" name="Google Shape;4500;p68"/>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4501" name="Google Shape;4501;p68"/>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4502" name="Google Shape;4502;p68"/>
          <p:cNvCxnSpPr>
            <a:stCxn id="4499" idx="2"/>
            <a:endCxn id="4503"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4504" name="Google Shape;4504;p68"/>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4505" name="Google Shape;4505;p68"/>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4503" name="Google Shape;4503;p68"/>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4506" name="Google Shape;4506;p68"/>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4507" name="Google Shape;4507;p68"/>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2" name="Google Shape;4512;p68"/>
          <p:cNvCxnSpPr>
            <a:stCxn id="4507" idx="6"/>
            <a:endCxn id="4508"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4513" name="Google Shape;4513;p68"/>
          <p:cNvCxnSpPr>
            <a:stCxn id="4508" idx="6"/>
            <a:endCxn id="4509"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4514" name="Google Shape;4514;p68"/>
          <p:cNvCxnSpPr>
            <a:stCxn id="4509" idx="6"/>
            <a:endCxn id="4510"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4515" name="Google Shape;4515;p68"/>
          <p:cNvCxnSpPr>
            <a:stCxn id="4510" idx="6"/>
            <a:endCxn id="4511"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4516" name="Google Shape;4516;p68"/>
          <p:cNvCxnSpPr>
            <a:stCxn id="4507" idx="4"/>
            <a:endCxn id="4509"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4517" name="Google Shape;4517;p68"/>
          <p:cNvCxnSpPr>
            <a:stCxn id="4507" idx="4"/>
            <a:endCxn id="4510"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4518" name="Google Shape;4518;p68"/>
          <p:cNvCxnSpPr>
            <a:stCxn id="4507" idx="4"/>
            <a:endCxn id="4511"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4519" name="Google Shape;4519;p68"/>
          <p:cNvCxnSpPr>
            <a:stCxn id="4508" idx="4"/>
            <a:endCxn id="4510"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4520" name="Google Shape;4520;p68"/>
          <p:cNvCxnSpPr>
            <a:stCxn id="4508" idx="4"/>
            <a:endCxn id="4511"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4521" name="Google Shape;4521;p68"/>
          <p:cNvCxnSpPr>
            <a:stCxn id="4509" idx="4"/>
            <a:endCxn id="4511"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4522" name="Google Shape;4522;p68"/>
          <p:cNvCxnSpPr>
            <a:stCxn id="4506" idx="3"/>
            <a:endCxn id="4498"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4523" name="Google Shape;4523;p68"/>
          <p:cNvCxnSpPr>
            <a:stCxn id="4466" idx="1"/>
            <a:endCxn id="4466"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4524" name="Google Shape;4524;p68"/>
          <p:cNvCxnSpPr>
            <a:stCxn id="4455" idx="0"/>
            <a:endCxn id="4466"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4525" name="Google Shape;4525;p68"/>
          <p:cNvCxnSpPr>
            <a:stCxn id="4503" idx="2"/>
            <a:endCxn id="4466"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4526" name="Google Shape;4526;p68"/>
          <p:cNvCxnSpPr>
            <a:stCxn id="4499" idx="0"/>
            <a:endCxn id="4482"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4527" name="Google Shape;4527;p68"/>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4528" name="Google Shape;4528;p68"/>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4529" name="Google Shape;4529;p68"/>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4530" name="Google Shape;4530;p68"/>
          <p:cNvCxnSpPr>
            <a:stCxn id="4482" idx="3"/>
            <a:endCxn id="4527"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4531" name="Google Shape;4531;p68"/>
          <p:cNvCxnSpPr>
            <a:stCxn id="4527" idx="0"/>
            <a:endCxn id="4528"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4532" name="Google Shape;4532;p68"/>
          <p:cNvCxnSpPr>
            <a:stCxn id="4528" idx="0"/>
            <a:endCxn id="4529"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4533" name="Google Shape;4533;p68"/>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4534" name="Google Shape;4534;p68"/>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4535" name="Google Shape;4535;p68"/>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4536" name="Google Shape;4536;p68"/>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4537" name="Google Shape;4537;p68"/>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4538" name="Google Shape;4538;p68"/>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4539" name="Google Shape;4539;p68"/>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4540" name="Google Shape;4540;p68"/>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4541" name="Google Shape;4541;p68"/>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4542" name="Google Shape;4542;p68"/>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46"/>
        <p:cNvGrpSpPr/>
        <p:nvPr/>
      </p:nvGrpSpPr>
      <p:grpSpPr>
        <a:xfrm>
          <a:off x="0" y="0"/>
          <a:ext cx="0" cy="0"/>
          <a:chOff x="0" y="0"/>
          <a:chExt cx="0" cy="0"/>
        </a:xfrm>
      </p:grpSpPr>
      <p:pic>
        <p:nvPicPr>
          <p:cNvPr id="4547" name="Google Shape;4547;p69"/>
          <p:cNvPicPr preferRelativeResize="0"/>
          <p:nvPr/>
        </p:nvPicPr>
        <p:blipFill>
          <a:blip r:embed="rId3">
            <a:alphaModFix/>
          </a:blip>
          <a:stretch>
            <a:fillRect/>
          </a:stretch>
        </p:blipFill>
        <p:spPr>
          <a:xfrm>
            <a:off x="1224738" y="-2309750"/>
            <a:ext cx="3416424" cy="2038100"/>
          </a:xfrm>
          <a:prstGeom prst="rect">
            <a:avLst/>
          </a:prstGeom>
          <a:noFill/>
          <a:ln>
            <a:noFill/>
          </a:ln>
        </p:spPr>
      </p:pic>
      <p:sp>
        <p:nvSpPr>
          <p:cNvPr id="4548" name="Google Shape;4548;p69"/>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4549" name="Google Shape;4549;p69"/>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4550" name="Google Shape;4550;p69"/>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4551" name="Google Shape;4551;p69"/>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4552" name="Google Shape;4552;p69"/>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4553" name="Google Shape;4553;p69"/>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4554" name="Google Shape;4554;p69"/>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4555" name="Google Shape;4555;p69"/>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4556" name="Google Shape;4556;p69"/>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4557" name="Google Shape;4557;p69"/>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4558" name="Google Shape;4558;p69"/>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4559" name="Google Shape;4559;p69"/>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4560" name="Google Shape;4560;p69"/>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4561" name="Google Shape;4561;p69"/>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4562" name="Google Shape;4562;p69"/>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4563" name="Google Shape;4563;p69"/>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4564" name="Google Shape;4564;p69"/>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4565" name="Google Shape;4565;p69"/>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4566" name="Google Shape;4566;p69"/>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4567" name="Google Shape;4567;p69"/>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4568" name="Google Shape;4568;p69"/>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4569" name="Google Shape;4569;p69"/>
          <p:cNvCxnSpPr>
            <a:stCxn id="4566" idx="3"/>
            <a:endCxn id="4559"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4570" name="Google Shape;4570;p69"/>
          <p:cNvCxnSpPr>
            <a:stCxn id="4566" idx="3"/>
            <a:endCxn id="4558"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4571" name="Google Shape;4571;p69"/>
          <p:cNvCxnSpPr>
            <a:stCxn id="4566" idx="3"/>
            <a:endCxn id="4557"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4572" name="Google Shape;4572;p69"/>
          <p:cNvCxnSpPr>
            <a:stCxn id="4566" idx="3"/>
            <a:endCxn id="4556"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4573" name="Google Shape;4573;p69"/>
          <p:cNvCxnSpPr>
            <a:stCxn id="4566" idx="3"/>
            <a:endCxn id="4555"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4574" name="Google Shape;4574;p69"/>
          <p:cNvCxnSpPr>
            <a:stCxn id="4566" idx="1"/>
            <a:endCxn id="4552"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4575" name="Google Shape;4575;p69"/>
          <p:cNvCxnSpPr>
            <a:stCxn id="4566" idx="0"/>
            <a:endCxn id="4567"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4576" name="Google Shape;4576;p69"/>
          <p:cNvCxnSpPr>
            <a:stCxn id="4567" idx="3"/>
            <a:endCxn id="4565"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4577" name="Google Shape;4577;p69"/>
          <p:cNvCxnSpPr>
            <a:stCxn id="4565" idx="1"/>
            <a:endCxn id="4554"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4578" name="Google Shape;4578;p69"/>
          <p:cNvCxnSpPr>
            <a:stCxn id="4565" idx="1"/>
            <a:endCxn id="4553"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4579" name="Google Shape;4579;p69"/>
          <p:cNvCxnSpPr>
            <a:stCxn id="4565" idx="1"/>
            <a:endCxn id="4551"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4580" name="Google Shape;4580;p69"/>
          <p:cNvCxnSpPr>
            <a:stCxn id="4565" idx="1"/>
            <a:endCxn id="4548"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4581" name="Google Shape;4581;p69"/>
          <p:cNvCxnSpPr>
            <a:stCxn id="4548" idx="0"/>
            <a:endCxn id="4550"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4582" name="Google Shape;4582;p69"/>
          <p:cNvCxnSpPr>
            <a:stCxn id="4551" idx="0"/>
            <a:endCxn id="4550"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4583" name="Google Shape;4583;p69"/>
          <p:cNvCxnSpPr>
            <a:stCxn id="4553" idx="0"/>
            <a:endCxn id="4560"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4584" name="Google Shape;4584;p69"/>
          <p:cNvCxnSpPr>
            <a:stCxn id="4554" idx="0"/>
            <a:endCxn id="4561"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4585" name="Google Shape;4585;p69"/>
          <p:cNvCxnSpPr>
            <a:stCxn id="4552" idx="0"/>
            <a:endCxn id="4560"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4586" name="Google Shape;4586;p69"/>
          <p:cNvCxnSpPr>
            <a:stCxn id="4555" idx="0"/>
            <a:endCxn id="4561"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4587" name="Google Shape;4587;p69"/>
          <p:cNvCxnSpPr>
            <a:stCxn id="4556" idx="0"/>
            <a:endCxn id="4562"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4588" name="Google Shape;4588;p69"/>
          <p:cNvCxnSpPr>
            <a:stCxn id="4557" idx="0"/>
            <a:endCxn id="4562"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4589" name="Google Shape;4589;p69"/>
          <p:cNvCxnSpPr>
            <a:stCxn id="4558" idx="0"/>
            <a:endCxn id="4563"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4590" name="Google Shape;4590;p69"/>
          <p:cNvCxnSpPr>
            <a:stCxn id="4559" idx="0"/>
            <a:endCxn id="4563"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4591" name="Google Shape;4591;p69"/>
          <p:cNvCxnSpPr>
            <a:stCxn id="4550" idx="0"/>
            <a:endCxn id="4564"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4592" name="Google Shape;4592;p69"/>
          <p:cNvCxnSpPr>
            <a:stCxn id="4560" idx="0"/>
            <a:endCxn id="4564"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4593" name="Google Shape;4593;p69"/>
          <p:cNvCxnSpPr>
            <a:stCxn id="4561" idx="0"/>
            <a:endCxn id="4564"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4594" name="Google Shape;4594;p69"/>
          <p:cNvCxnSpPr>
            <a:stCxn id="4562" idx="0"/>
            <a:endCxn id="4564"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4595" name="Google Shape;4595;p69"/>
          <p:cNvCxnSpPr>
            <a:stCxn id="4563" idx="0"/>
            <a:endCxn id="4564"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4596" name="Google Shape;4596;p69"/>
          <p:cNvCxnSpPr>
            <a:stCxn id="4564" idx="0"/>
            <a:endCxn id="4597"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4597" name="Google Shape;4597;p69"/>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4598" name="Google Shape;4598;p69"/>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4599" name="Google Shape;4599;p69"/>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4600" name="Google Shape;4600;p69"/>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4601" name="Google Shape;4601;p69"/>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4602" name="Google Shape;4602;p69"/>
          <p:cNvCxnSpPr>
            <a:stCxn id="4599" idx="0"/>
            <a:endCxn id="4600"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4603" name="Google Shape;4603;p69"/>
          <p:cNvCxnSpPr>
            <a:stCxn id="4600" idx="3"/>
            <a:endCxn id="4598"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4604" name="Google Shape;4604;p69"/>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4605" name="Google Shape;4605;p69"/>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4606" name="Google Shape;4606;p69"/>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4607" name="Google Shape;4607;p69"/>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4608" name="Google Shape;4608;p69"/>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4609" name="Google Shape;4609;p69"/>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4610" name="Google Shape;4610;p69"/>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4611" name="Google Shape;4611;p69"/>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4612" name="Google Shape;4612;p69"/>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4613" name="Google Shape;4613;p69"/>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4614" name="Google Shape;4614;p69"/>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4615" name="Google Shape;4615;p69"/>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4616" name="Google Shape;4616;p69"/>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4617" name="Google Shape;4617;p69"/>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4618" name="Google Shape;4618;p69"/>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4619" name="Google Shape;4619;p69"/>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4620" name="Google Shape;4620;p69"/>
          <p:cNvCxnSpPr>
            <a:stCxn id="4619" idx="0"/>
            <a:endCxn id="4621"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4621" name="Google Shape;4621;p69"/>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4622" name="Google Shape;4622;p69"/>
          <p:cNvCxnSpPr>
            <a:stCxn id="4599" idx="3"/>
            <a:endCxn id="4608"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4623" name="Google Shape;4623;p69"/>
          <p:cNvCxnSpPr>
            <a:stCxn id="4599" idx="3"/>
            <a:endCxn id="4606"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4624" name="Google Shape;4624;p69"/>
          <p:cNvCxnSpPr>
            <a:stCxn id="4608" idx="0"/>
            <a:endCxn id="4612"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4625" name="Google Shape;4625;p69"/>
          <p:cNvCxnSpPr>
            <a:stCxn id="4606" idx="0"/>
            <a:endCxn id="4611"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4626" name="Google Shape;4626;p69"/>
          <p:cNvCxnSpPr>
            <a:stCxn id="4599" idx="1"/>
            <a:endCxn id="4604"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4627" name="Google Shape;4627;p69"/>
          <p:cNvCxnSpPr>
            <a:stCxn id="4604" idx="0"/>
            <a:endCxn id="4610"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4628" name="Google Shape;4628;p69"/>
          <p:cNvCxnSpPr>
            <a:stCxn id="4598" idx="0"/>
            <a:endCxn id="4607"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4629" name="Google Shape;4629;p69"/>
          <p:cNvCxnSpPr>
            <a:stCxn id="4598" idx="0"/>
            <a:endCxn id="4605"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4630" name="Google Shape;4630;p69"/>
          <p:cNvCxnSpPr>
            <a:stCxn id="4598" idx="3"/>
            <a:endCxn id="4609"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4631" name="Google Shape;4631;p69"/>
          <p:cNvCxnSpPr>
            <a:stCxn id="4605" idx="0"/>
            <a:endCxn id="4610"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4632" name="Google Shape;4632;p69"/>
          <p:cNvCxnSpPr>
            <a:stCxn id="4607" idx="0"/>
            <a:endCxn id="4611"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4633" name="Google Shape;4633;p69"/>
          <p:cNvCxnSpPr>
            <a:stCxn id="4609" idx="0"/>
            <a:endCxn id="4612"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4634" name="Google Shape;4634;p69"/>
          <p:cNvCxnSpPr>
            <a:stCxn id="4611" idx="0"/>
            <a:endCxn id="4613"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4635" name="Google Shape;4635;p69"/>
          <p:cNvCxnSpPr>
            <a:stCxn id="4613" idx="0"/>
            <a:endCxn id="4618"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4636" name="Google Shape;4636;p69"/>
          <p:cNvCxnSpPr>
            <a:stCxn id="4614" idx="0"/>
            <a:endCxn id="4618"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4637" name="Google Shape;4637;p69"/>
          <p:cNvCxnSpPr>
            <a:stCxn id="4616" idx="0"/>
            <a:endCxn id="4617"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4638" name="Google Shape;4638;p69"/>
          <p:cNvCxnSpPr>
            <a:stCxn id="4615" idx="0"/>
            <a:endCxn id="4617"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4639" name="Google Shape;4639;p69"/>
          <p:cNvCxnSpPr>
            <a:stCxn id="4610" idx="0"/>
            <a:endCxn id="4614"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4640" name="Google Shape;4640;p69"/>
          <p:cNvCxnSpPr>
            <a:stCxn id="4610" idx="0"/>
            <a:endCxn id="4616"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4641" name="Google Shape;4641;p69"/>
          <p:cNvCxnSpPr>
            <a:stCxn id="4617" idx="0"/>
            <a:endCxn id="4619"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4642" name="Google Shape;4642;p69"/>
          <p:cNvCxnSpPr>
            <a:stCxn id="4618" idx="0"/>
            <a:endCxn id="4619"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4643" name="Google Shape;4643;p69"/>
          <p:cNvCxnSpPr>
            <a:stCxn id="4612" idx="0"/>
            <a:endCxn id="4619"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4644" name="Google Shape;4644;p69"/>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4645" name="Google Shape;4645;p69"/>
          <p:cNvCxnSpPr>
            <a:stCxn id="4598" idx="1"/>
            <a:endCxn id="4615"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6"/>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69" name="Google Shape;69;p16"/>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 name="Google Shape;70;p16"/>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1" name="Google Shape;71;p16"/>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2" name="Google Shape;72;p16"/>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6" name="Google Shape;76;p16"/>
          <p:cNvCxnSpPr>
            <a:stCxn id="75" idx="6"/>
            <a:endCxn id="77"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8" name="Google Shape;78;p16"/>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9" name="Google Shape;79;p16"/>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80" name="Google Shape;80;p16"/>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82" name="Google Shape;82;p16"/>
          <p:cNvCxnSpPr>
            <a:stCxn id="83" idx="6"/>
            <a:endCxn id="75"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84" name="Google Shape;84;p16"/>
          <p:cNvCxnSpPr>
            <a:stCxn id="85" idx="6"/>
            <a:endCxn id="75"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86" name="Google Shape;86;p16"/>
          <p:cNvCxnSpPr>
            <a:stCxn id="87" idx="6"/>
            <a:endCxn id="75"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88" name="Google Shape;88;p16"/>
          <p:cNvCxnSpPr>
            <a:stCxn id="89" idx="6"/>
            <a:endCxn id="90"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7" name="Google Shape;77;p16"/>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89" name="Google Shape;89;p16"/>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91" name="Google Shape;91;p16"/>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92" name="Google Shape;92;p16"/>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93" name="Google Shape;93;p16"/>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90" name="Google Shape;90;p16"/>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94" name="Google Shape;94;p16"/>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95" name="Google Shape;95;p16"/>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96" name="Google Shape;96;p16"/>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87" name="Google Shape;87;p16"/>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85" name="Google Shape;85;p16"/>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97" name="Google Shape;97;p16"/>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83" name="Google Shape;83;p16"/>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98" name="Google Shape;98;p16"/>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99" name="Google Shape;99;p16"/>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6"/>
          <p:cNvCxnSpPr>
            <a:endCxn id="89"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104" name="Google Shape;104;p16"/>
          <p:cNvCxnSpPr>
            <a:stCxn id="72" idx="5"/>
            <a:endCxn id="91"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105" name="Google Shape;105;p16"/>
          <p:cNvCxnSpPr>
            <a:stCxn id="72" idx="5"/>
            <a:endCxn id="92"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106" name="Google Shape;106;p16"/>
          <p:cNvCxnSpPr>
            <a:stCxn id="72" idx="5"/>
            <a:endCxn id="93"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107" name="Google Shape;107;p16"/>
          <p:cNvCxnSpPr>
            <a:stCxn id="73" idx="5"/>
            <a:endCxn id="89"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108" name="Google Shape;108;p16"/>
          <p:cNvCxnSpPr>
            <a:stCxn id="73" idx="5"/>
            <a:endCxn id="92"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109" name="Google Shape;109;p16"/>
          <p:cNvCxnSpPr>
            <a:stCxn id="73" idx="6"/>
            <a:endCxn id="91"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110" name="Google Shape;110;p16"/>
          <p:cNvCxnSpPr>
            <a:stCxn id="73" idx="6"/>
            <a:endCxn id="93"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111" name="Google Shape;111;p16"/>
          <p:cNvCxnSpPr>
            <a:stCxn id="74" idx="4"/>
            <a:endCxn id="89"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112" name="Google Shape;112;p16"/>
          <p:cNvCxnSpPr>
            <a:stCxn id="74" idx="6"/>
            <a:endCxn id="91"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113" name="Google Shape;113;p16"/>
          <p:cNvCxnSpPr>
            <a:stCxn id="74" idx="6"/>
            <a:endCxn id="92"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114" name="Google Shape;114;p16"/>
          <p:cNvCxnSpPr>
            <a:stCxn id="74" idx="5"/>
            <a:endCxn id="93"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115" name="Google Shape;115;p16"/>
          <p:cNvCxnSpPr>
            <a:stCxn id="99" idx="4"/>
            <a:endCxn id="89"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116" name="Google Shape;116;p16"/>
          <p:cNvCxnSpPr>
            <a:stCxn id="99" idx="5"/>
            <a:endCxn id="91"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117" name="Google Shape;117;p16"/>
          <p:cNvCxnSpPr>
            <a:stCxn id="99" idx="6"/>
            <a:endCxn id="92"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118" name="Google Shape;118;p16"/>
          <p:cNvCxnSpPr>
            <a:stCxn id="99" idx="5"/>
            <a:endCxn id="93"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119" name="Google Shape;119;p16"/>
          <p:cNvCxnSpPr>
            <a:stCxn id="100" idx="5"/>
            <a:endCxn id="89"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120" name="Google Shape;120;p16"/>
          <p:cNvCxnSpPr>
            <a:stCxn id="100" idx="6"/>
            <a:endCxn id="91"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121" name="Google Shape;121;p16"/>
          <p:cNvCxnSpPr>
            <a:stCxn id="100" idx="5"/>
            <a:endCxn id="92"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122" name="Google Shape;122;p16"/>
          <p:cNvCxnSpPr>
            <a:stCxn id="100" idx="5"/>
            <a:endCxn id="93"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123" name="Google Shape;123;p16"/>
          <p:cNvCxnSpPr>
            <a:stCxn id="101" idx="0"/>
            <a:endCxn id="92"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124" name="Google Shape;124;p16"/>
          <p:cNvCxnSpPr>
            <a:stCxn id="101" idx="5"/>
            <a:endCxn id="91"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125" name="Google Shape;125;p16"/>
          <p:cNvCxnSpPr>
            <a:stCxn id="101" idx="6"/>
            <a:endCxn id="92"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126" name="Google Shape;126;p16"/>
          <p:cNvCxnSpPr>
            <a:stCxn id="101" idx="5"/>
            <a:endCxn id="93"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127" name="Google Shape;127;p16"/>
          <p:cNvCxnSpPr>
            <a:stCxn id="102" idx="5"/>
            <a:endCxn id="89"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128" name="Google Shape;128;p16"/>
          <p:cNvCxnSpPr>
            <a:stCxn id="102" idx="5"/>
            <a:endCxn id="91"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129" name="Google Shape;129;p16"/>
          <p:cNvCxnSpPr>
            <a:stCxn id="102" idx="5"/>
            <a:endCxn id="92"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130" name="Google Shape;130;p16"/>
          <p:cNvCxnSpPr>
            <a:stCxn id="102" idx="5"/>
            <a:endCxn id="93"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131" name="Google Shape;131;p16"/>
          <p:cNvCxnSpPr>
            <a:stCxn id="89" idx="6"/>
            <a:endCxn id="94"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32" name="Google Shape;132;p16"/>
          <p:cNvCxnSpPr>
            <a:stCxn id="89" idx="6"/>
            <a:endCxn id="95"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33" name="Google Shape;133;p16"/>
          <p:cNvCxnSpPr>
            <a:stCxn id="89" idx="6"/>
            <a:endCxn id="96"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34" name="Google Shape;134;p16"/>
          <p:cNvCxnSpPr>
            <a:stCxn id="91" idx="6"/>
            <a:endCxn id="90"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35" name="Google Shape;135;p16"/>
          <p:cNvCxnSpPr>
            <a:stCxn id="91" idx="6"/>
            <a:endCxn id="94"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36" name="Google Shape;136;p16"/>
          <p:cNvCxnSpPr>
            <a:stCxn id="91" idx="6"/>
            <a:endCxn id="95"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37" name="Google Shape;137;p16"/>
          <p:cNvCxnSpPr>
            <a:stCxn id="91" idx="6"/>
            <a:endCxn id="96"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38" name="Google Shape;138;p16"/>
          <p:cNvCxnSpPr>
            <a:stCxn id="92" idx="6"/>
            <a:endCxn id="90"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39" name="Google Shape;139;p16"/>
          <p:cNvCxnSpPr>
            <a:stCxn id="92" idx="6"/>
            <a:endCxn id="94"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40" name="Google Shape;140;p16"/>
          <p:cNvCxnSpPr>
            <a:stCxn id="92" idx="6"/>
            <a:endCxn id="95"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41" name="Google Shape;141;p16"/>
          <p:cNvCxnSpPr>
            <a:stCxn id="92" idx="6"/>
            <a:endCxn id="96"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42" name="Google Shape;142;p16"/>
          <p:cNvCxnSpPr>
            <a:endCxn id="90"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43" name="Google Shape;143;p16"/>
          <p:cNvCxnSpPr>
            <a:stCxn id="93" idx="6"/>
            <a:endCxn id="94"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44" name="Google Shape;144;p16"/>
          <p:cNvCxnSpPr>
            <a:stCxn id="93" idx="6"/>
            <a:endCxn id="95"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45" name="Google Shape;145;p16"/>
          <p:cNvCxnSpPr>
            <a:stCxn id="93" idx="6"/>
            <a:endCxn id="96"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146" name="Google Shape;146;p16"/>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47" name="Google Shape;147;p16"/>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48" name="Google Shape;148;p16"/>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49" name="Google Shape;149;p16"/>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50" name="Google Shape;150;p16"/>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51" name="Google Shape;151;p16"/>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52" name="Google Shape;152;p16"/>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53" name="Google Shape;153;p16"/>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54" name="Google Shape;154;p16"/>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55" name="Google Shape;155;p16"/>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56" name="Google Shape;156;p16"/>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57" name="Google Shape;157;p16"/>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58" name="Google Shape;158;p16"/>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59" name="Google Shape;159;p16"/>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60" name="Google Shape;160;p16"/>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61" name="Google Shape;161;p16"/>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162" name="Google Shape;162;p16"/>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163" name="Google Shape;163;p16"/>
          <p:cNvCxnSpPr>
            <a:stCxn id="97" idx="6"/>
            <a:endCxn id="75"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164" name="Google Shape;164;p16"/>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165" name="Google Shape;165;p16"/>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66" name="Google Shape;166;p16"/>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70"/>
          <p:cNvSpPr/>
          <p:nvPr/>
        </p:nvSpPr>
        <p:spPr>
          <a:xfrm>
            <a:off x="2475838" y="1755837"/>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0"/>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0"/>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8" name="Google Shape;4658;p70"/>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4659" name="Google Shape;4659;p70"/>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4660" name="Google Shape;4660;p70"/>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4661" name="Google Shape;4661;p70"/>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4662" name="Google Shape;4662;p70"/>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4663" name="Google Shape;4663;p70"/>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4664" name="Google Shape;4664;p70"/>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4665" name="Google Shape;4665;p70"/>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4666" name="Google Shape;4666;p70"/>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sp>
        <p:nvSpPr>
          <p:cNvPr id="4667" name="Google Shape;4667;p70"/>
          <p:cNvSpPr/>
          <p:nvPr/>
        </p:nvSpPr>
        <p:spPr>
          <a:xfrm>
            <a:off x="3262254" y="1755859"/>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8" name="Google Shape;4668;p70"/>
          <p:cNvCxnSpPr/>
          <p:nvPr/>
        </p:nvCxnSpPr>
        <p:spPr>
          <a:xfrm rot="10800000" flipH="1">
            <a:off x="2817702" y="2163148"/>
            <a:ext cx="455400" cy="798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4669" name="Google Shape;4669;p70"/>
          <p:cNvSpPr/>
          <p:nvPr/>
        </p:nvSpPr>
        <p:spPr>
          <a:xfrm>
            <a:off x="3262254" y="2077459"/>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0"/>
          <p:cNvSpPr/>
          <p:nvPr/>
        </p:nvSpPr>
        <p:spPr>
          <a:xfrm>
            <a:off x="4246676" y="1752361"/>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4249660" y="2026778"/>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4342187" y="2126372"/>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4435443" y="2126372"/>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0"/>
          <p:cNvSpPr/>
          <p:nvPr/>
        </p:nvSpPr>
        <p:spPr>
          <a:xfrm>
            <a:off x="4248930" y="2126372"/>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0"/>
          <p:cNvSpPr/>
          <p:nvPr/>
        </p:nvSpPr>
        <p:spPr>
          <a:xfrm>
            <a:off x="4250710" y="2026778"/>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344685" y="2026778"/>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4439706" y="2026778"/>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8" name="Google Shape;4678;p70"/>
          <p:cNvCxnSpPr/>
          <p:nvPr/>
        </p:nvCxnSpPr>
        <p:spPr>
          <a:xfrm>
            <a:off x="4285603" y="2088164"/>
            <a:ext cx="282300" cy="0"/>
          </a:xfrm>
          <a:prstGeom prst="straightConnector1">
            <a:avLst/>
          </a:prstGeom>
          <a:noFill/>
          <a:ln w="9525" cap="flat" cmpd="sng">
            <a:solidFill>
              <a:schemeClr val="dk2"/>
            </a:solidFill>
            <a:prstDash val="solid"/>
            <a:round/>
            <a:headEnd type="none" w="med" len="med"/>
            <a:tailEnd type="none" w="med" len="med"/>
          </a:ln>
        </p:spPr>
      </p:cxnSp>
      <p:cxnSp>
        <p:nvCxnSpPr>
          <p:cNvPr id="4679" name="Google Shape;4679;p70"/>
          <p:cNvCxnSpPr/>
          <p:nvPr/>
        </p:nvCxnSpPr>
        <p:spPr>
          <a:xfrm>
            <a:off x="4317437" y="2054794"/>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4680" name="Google Shape;4680;p70"/>
          <p:cNvCxnSpPr/>
          <p:nvPr/>
        </p:nvCxnSpPr>
        <p:spPr>
          <a:xfrm>
            <a:off x="4247819" y="2224887"/>
            <a:ext cx="282300" cy="0"/>
          </a:xfrm>
          <a:prstGeom prst="straightConnector1">
            <a:avLst/>
          </a:prstGeom>
          <a:noFill/>
          <a:ln w="9525" cap="flat" cmpd="sng">
            <a:solidFill>
              <a:schemeClr val="dk2"/>
            </a:solidFill>
            <a:prstDash val="solid"/>
            <a:round/>
            <a:headEnd type="none" w="med" len="med"/>
            <a:tailEnd type="none" w="med" len="med"/>
          </a:ln>
        </p:spPr>
      </p:cxnSp>
      <p:cxnSp>
        <p:nvCxnSpPr>
          <p:cNvPr id="4681" name="Google Shape;4681;p70"/>
          <p:cNvCxnSpPr/>
          <p:nvPr/>
        </p:nvCxnSpPr>
        <p:spPr>
          <a:xfrm>
            <a:off x="4247819" y="2342105"/>
            <a:ext cx="282300" cy="0"/>
          </a:xfrm>
          <a:prstGeom prst="straightConnector1">
            <a:avLst/>
          </a:prstGeom>
          <a:noFill/>
          <a:ln w="9525" cap="flat" cmpd="sng">
            <a:solidFill>
              <a:schemeClr val="dk2"/>
            </a:solidFill>
            <a:prstDash val="solid"/>
            <a:round/>
            <a:headEnd type="none" w="med" len="med"/>
            <a:tailEnd type="none" w="med" len="med"/>
          </a:ln>
        </p:spPr>
      </p:cxnSp>
      <p:sp>
        <p:nvSpPr>
          <p:cNvPr id="4682" name="Google Shape;4682;p70"/>
          <p:cNvSpPr/>
          <p:nvPr/>
        </p:nvSpPr>
        <p:spPr>
          <a:xfrm>
            <a:off x="4533306" y="2090734"/>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4683" name="Google Shape;4683;p70"/>
          <p:cNvSpPr/>
          <p:nvPr/>
        </p:nvSpPr>
        <p:spPr>
          <a:xfrm>
            <a:off x="4569751" y="2056338"/>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4684" name="Google Shape;4684;p70"/>
          <p:cNvSpPr/>
          <p:nvPr/>
        </p:nvSpPr>
        <p:spPr>
          <a:xfrm>
            <a:off x="4599779" y="2029643"/>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4685" name="Google Shape;4685;p70"/>
          <p:cNvCxnSpPr/>
          <p:nvPr/>
        </p:nvCxnSpPr>
        <p:spPr>
          <a:xfrm rot="10800000" flipH="1">
            <a:off x="4530986" y="2124426"/>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4686" name="Google Shape;4686;p70"/>
          <p:cNvCxnSpPr/>
          <p:nvPr/>
        </p:nvCxnSpPr>
        <p:spPr>
          <a:xfrm rot="10800000" flipH="1">
            <a:off x="4530986" y="2238393"/>
            <a:ext cx="99900" cy="100800"/>
          </a:xfrm>
          <a:prstGeom prst="straightConnector1">
            <a:avLst/>
          </a:prstGeom>
          <a:noFill/>
          <a:ln w="9525" cap="flat" cmpd="sng">
            <a:solidFill>
              <a:schemeClr val="dk2"/>
            </a:solidFill>
            <a:prstDash val="solid"/>
            <a:round/>
            <a:headEnd type="none" w="med" len="med"/>
            <a:tailEnd type="none" w="med" len="med"/>
          </a:ln>
        </p:spPr>
      </p:cxnSp>
      <p:sp>
        <p:nvSpPr>
          <p:cNvPr id="4687" name="Google Shape;4687;p70"/>
          <p:cNvSpPr/>
          <p:nvPr/>
        </p:nvSpPr>
        <p:spPr>
          <a:xfrm>
            <a:off x="4959941" y="1755845"/>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5049864" y="2129856"/>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5143121" y="2129856"/>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4959940" y="2092470"/>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5052359" y="2092167"/>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5145168" y="2092127"/>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3" name="Google Shape;4693;p70"/>
          <p:cNvCxnSpPr/>
          <p:nvPr/>
        </p:nvCxnSpPr>
        <p:spPr>
          <a:xfrm>
            <a:off x="4993281" y="2091648"/>
            <a:ext cx="282300" cy="0"/>
          </a:xfrm>
          <a:prstGeom prst="straightConnector1">
            <a:avLst/>
          </a:prstGeom>
          <a:noFill/>
          <a:ln w="9525" cap="flat" cmpd="sng">
            <a:solidFill>
              <a:schemeClr val="dk2"/>
            </a:solidFill>
            <a:prstDash val="solid"/>
            <a:round/>
            <a:headEnd type="none" w="med" len="med"/>
            <a:tailEnd type="none" w="med" len="med"/>
          </a:ln>
        </p:spPr>
      </p:cxnSp>
      <p:cxnSp>
        <p:nvCxnSpPr>
          <p:cNvPr id="4694" name="Google Shape;4694;p70"/>
          <p:cNvCxnSpPr/>
          <p:nvPr/>
        </p:nvCxnSpPr>
        <p:spPr>
          <a:xfrm>
            <a:off x="4955497" y="2228371"/>
            <a:ext cx="282300" cy="0"/>
          </a:xfrm>
          <a:prstGeom prst="straightConnector1">
            <a:avLst/>
          </a:prstGeom>
          <a:noFill/>
          <a:ln w="9525" cap="flat" cmpd="sng">
            <a:solidFill>
              <a:schemeClr val="dk2"/>
            </a:solidFill>
            <a:prstDash val="solid"/>
            <a:round/>
            <a:headEnd type="none" w="med" len="med"/>
            <a:tailEnd type="none" w="med" len="med"/>
          </a:ln>
        </p:spPr>
      </p:cxnSp>
      <p:cxnSp>
        <p:nvCxnSpPr>
          <p:cNvPr id="4695" name="Google Shape;4695;p70"/>
          <p:cNvCxnSpPr/>
          <p:nvPr/>
        </p:nvCxnSpPr>
        <p:spPr>
          <a:xfrm rot="10800000" flipH="1">
            <a:off x="5238145" y="2190828"/>
            <a:ext cx="38400" cy="38400"/>
          </a:xfrm>
          <a:prstGeom prst="straightConnector1">
            <a:avLst/>
          </a:prstGeom>
          <a:noFill/>
          <a:ln w="9525" cap="flat" cmpd="sng">
            <a:solidFill>
              <a:schemeClr val="dk2"/>
            </a:solidFill>
            <a:prstDash val="solid"/>
            <a:round/>
            <a:headEnd type="none" w="med" len="med"/>
            <a:tailEnd type="none" w="med" len="med"/>
          </a:ln>
        </p:spPr>
      </p:cxnSp>
      <p:sp>
        <p:nvSpPr>
          <p:cNvPr id="4696" name="Google Shape;4696;p70"/>
          <p:cNvSpPr/>
          <p:nvPr/>
        </p:nvSpPr>
        <p:spPr>
          <a:xfrm>
            <a:off x="5237793" y="2093064"/>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4697" name="Google Shape;4697;p70"/>
          <p:cNvCxnSpPr/>
          <p:nvPr/>
        </p:nvCxnSpPr>
        <p:spPr>
          <a:xfrm rot="10800000" flipH="1">
            <a:off x="4584705" y="2180202"/>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4698" name="Google Shape;4698;p70"/>
          <p:cNvSpPr/>
          <p:nvPr/>
        </p:nvSpPr>
        <p:spPr>
          <a:xfrm>
            <a:off x="4956608" y="2129856"/>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5700925" y="1752350"/>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5700926" y="2073950"/>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1" name="Google Shape;4701;p70"/>
          <p:cNvCxnSpPr/>
          <p:nvPr/>
        </p:nvCxnSpPr>
        <p:spPr>
          <a:xfrm rot="10800000" flipH="1">
            <a:off x="5269587" y="2159709"/>
            <a:ext cx="437400" cy="15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705"/>
        <p:cNvGrpSpPr/>
        <p:nvPr/>
      </p:nvGrpSpPr>
      <p:grpSpPr>
        <a:xfrm>
          <a:off x="0" y="0"/>
          <a:ext cx="0" cy="0"/>
          <a:chOff x="0" y="0"/>
          <a:chExt cx="0" cy="0"/>
        </a:xfrm>
      </p:grpSpPr>
      <p:sp>
        <p:nvSpPr>
          <p:cNvPr id="4706" name="Google Shape;4706;p71"/>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1"/>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1"/>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1"/>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1"/>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1" name="Google Shape;4711;p71"/>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4712" name="Google Shape;4712;p71"/>
          <p:cNvGrpSpPr/>
          <p:nvPr/>
        </p:nvGrpSpPr>
        <p:grpSpPr>
          <a:xfrm>
            <a:off x="5438484" y="1704704"/>
            <a:ext cx="458224" cy="227991"/>
            <a:chOff x="5668659" y="1713442"/>
            <a:chExt cx="458224" cy="227991"/>
          </a:xfrm>
        </p:grpSpPr>
        <p:grpSp>
          <p:nvGrpSpPr>
            <p:cNvPr id="4713" name="Google Shape;4713;p71"/>
            <p:cNvGrpSpPr/>
            <p:nvPr/>
          </p:nvGrpSpPr>
          <p:grpSpPr>
            <a:xfrm>
              <a:off x="5802485" y="1713507"/>
              <a:ext cx="188679" cy="227926"/>
              <a:chOff x="5802485" y="1713507"/>
              <a:chExt cx="188679" cy="227926"/>
            </a:xfrm>
          </p:grpSpPr>
          <p:sp>
            <p:nvSpPr>
              <p:cNvPr id="4714" name="Google Shape;4714;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71"/>
            <p:cNvGrpSpPr/>
            <p:nvPr/>
          </p:nvGrpSpPr>
          <p:grpSpPr>
            <a:xfrm>
              <a:off x="5936312" y="1713442"/>
              <a:ext cx="190570" cy="227991"/>
              <a:chOff x="5936312" y="1713442"/>
              <a:chExt cx="190570" cy="227991"/>
            </a:xfrm>
          </p:grpSpPr>
          <p:sp>
            <p:nvSpPr>
              <p:cNvPr id="4717" name="Google Shape;4717;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720" name="Google Shape;4720;p71"/>
            <p:cNvGrpSpPr/>
            <p:nvPr/>
          </p:nvGrpSpPr>
          <p:grpSpPr>
            <a:xfrm>
              <a:off x="5668659" y="1714000"/>
              <a:ext cx="193488" cy="227433"/>
              <a:chOff x="5668659" y="1714000"/>
              <a:chExt cx="193488" cy="227433"/>
            </a:xfrm>
          </p:grpSpPr>
          <p:sp>
            <p:nvSpPr>
              <p:cNvPr id="4721" name="Google Shape;4721;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23" name="Google Shape;4723;p71"/>
          <p:cNvSpPr/>
          <p:nvPr/>
        </p:nvSpPr>
        <p:spPr>
          <a:xfrm>
            <a:off x="6501810" y="122322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1"/>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5" name="Google Shape;4725;p71"/>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4726" name="Google Shape;4726;p71"/>
          <p:cNvGrpSpPr/>
          <p:nvPr/>
        </p:nvGrpSpPr>
        <p:grpSpPr>
          <a:xfrm>
            <a:off x="1873680" y="1600871"/>
            <a:ext cx="570552" cy="583354"/>
            <a:chOff x="506259" y="2370079"/>
            <a:chExt cx="560574" cy="638941"/>
          </a:xfrm>
        </p:grpSpPr>
        <p:grpSp>
          <p:nvGrpSpPr>
            <p:cNvPr id="4727" name="Google Shape;4727;p71"/>
            <p:cNvGrpSpPr/>
            <p:nvPr/>
          </p:nvGrpSpPr>
          <p:grpSpPr>
            <a:xfrm>
              <a:off x="608609" y="2370079"/>
              <a:ext cx="458224" cy="523616"/>
              <a:chOff x="608609" y="2370079"/>
              <a:chExt cx="458224" cy="523616"/>
            </a:xfrm>
          </p:grpSpPr>
          <p:grpSp>
            <p:nvGrpSpPr>
              <p:cNvPr id="4728" name="Google Shape;4728;p71"/>
              <p:cNvGrpSpPr/>
              <p:nvPr/>
            </p:nvGrpSpPr>
            <p:grpSpPr>
              <a:xfrm>
                <a:off x="608609" y="2665704"/>
                <a:ext cx="458224" cy="227991"/>
                <a:chOff x="5668659" y="1713442"/>
                <a:chExt cx="458224" cy="227991"/>
              </a:xfrm>
            </p:grpSpPr>
            <p:grpSp>
              <p:nvGrpSpPr>
                <p:cNvPr id="4729" name="Google Shape;4729;p71"/>
                <p:cNvGrpSpPr/>
                <p:nvPr/>
              </p:nvGrpSpPr>
              <p:grpSpPr>
                <a:xfrm>
                  <a:off x="5802485" y="1713507"/>
                  <a:ext cx="188679" cy="227926"/>
                  <a:chOff x="5802485" y="1713507"/>
                  <a:chExt cx="188679" cy="227926"/>
                </a:xfrm>
              </p:grpSpPr>
              <p:sp>
                <p:nvSpPr>
                  <p:cNvPr id="4730" name="Google Shape;4730;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71"/>
                <p:cNvGrpSpPr/>
                <p:nvPr/>
              </p:nvGrpSpPr>
              <p:grpSpPr>
                <a:xfrm>
                  <a:off x="5936312" y="1713442"/>
                  <a:ext cx="190570" cy="227991"/>
                  <a:chOff x="5936312" y="1713442"/>
                  <a:chExt cx="190570" cy="227991"/>
                </a:xfrm>
              </p:grpSpPr>
              <p:sp>
                <p:nvSpPr>
                  <p:cNvPr id="4733" name="Google Shape;4733;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736" name="Google Shape;4736;p71"/>
                <p:cNvGrpSpPr/>
                <p:nvPr/>
              </p:nvGrpSpPr>
              <p:grpSpPr>
                <a:xfrm>
                  <a:off x="5668659" y="1714000"/>
                  <a:ext cx="193488" cy="227433"/>
                  <a:chOff x="5668659" y="1714000"/>
                  <a:chExt cx="193488" cy="227433"/>
                </a:xfrm>
              </p:grpSpPr>
              <p:sp>
                <p:nvSpPr>
                  <p:cNvPr id="4737" name="Google Shape;4737;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9" name="Google Shape;4739;p71"/>
              <p:cNvGrpSpPr/>
              <p:nvPr/>
            </p:nvGrpSpPr>
            <p:grpSpPr>
              <a:xfrm>
                <a:off x="608609" y="2511879"/>
                <a:ext cx="458224" cy="227991"/>
                <a:chOff x="5668659" y="1713442"/>
                <a:chExt cx="458224" cy="227991"/>
              </a:xfrm>
            </p:grpSpPr>
            <p:grpSp>
              <p:nvGrpSpPr>
                <p:cNvPr id="4740" name="Google Shape;4740;p71"/>
                <p:cNvGrpSpPr/>
                <p:nvPr/>
              </p:nvGrpSpPr>
              <p:grpSpPr>
                <a:xfrm>
                  <a:off x="5802485" y="1713507"/>
                  <a:ext cx="188679" cy="227926"/>
                  <a:chOff x="5802485" y="1713507"/>
                  <a:chExt cx="188679" cy="227926"/>
                </a:xfrm>
              </p:grpSpPr>
              <p:sp>
                <p:nvSpPr>
                  <p:cNvPr id="4741" name="Google Shape;4741;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71"/>
                <p:cNvGrpSpPr/>
                <p:nvPr/>
              </p:nvGrpSpPr>
              <p:grpSpPr>
                <a:xfrm>
                  <a:off x="5936312" y="1713442"/>
                  <a:ext cx="190570" cy="227991"/>
                  <a:chOff x="5936312" y="1713442"/>
                  <a:chExt cx="190570" cy="227991"/>
                </a:xfrm>
              </p:grpSpPr>
              <p:sp>
                <p:nvSpPr>
                  <p:cNvPr id="4744" name="Google Shape;4744;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747" name="Google Shape;4747;p71"/>
                <p:cNvGrpSpPr/>
                <p:nvPr/>
              </p:nvGrpSpPr>
              <p:grpSpPr>
                <a:xfrm>
                  <a:off x="5668659" y="1714000"/>
                  <a:ext cx="193488" cy="227433"/>
                  <a:chOff x="5668659" y="1714000"/>
                  <a:chExt cx="193488" cy="227433"/>
                </a:xfrm>
              </p:grpSpPr>
              <p:sp>
                <p:nvSpPr>
                  <p:cNvPr id="4748" name="Google Shape;4748;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0" name="Google Shape;4750;p71"/>
              <p:cNvGrpSpPr/>
              <p:nvPr/>
            </p:nvGrpSpPr>
            <p:grpSpPr>
              <a:xfrm>
                <a:off x="608609" y="2370079"/>
                <a:ext cx="458224" cy="227991"/>
                <a:chOff x="5668659" y="1713442"/>
                <a:chExt cx="458224" cy="227991"/>
              </a:xfrm>
            </p:grpSpPr>
            <p:grpSp>
              <p:nvGrpSpPr>
                <p:cNvPr id="4751" name="Google Shape;4751;p71"/>
                <p:cNvGrpSpPr/>
                <p:nvPr/>
              </p:nvGrpSpPr>
              <p:grpSpPr>
                <a:xfrm>
                  <a:off x="5802485" y="1713507"/>
                  <a:ext cx="188679" cy="227926"/>
                  <a:chOff x="5802485" y="1713507"/>
                  <a:chExt cx="188679" cy="227926"/>
                </a:xfrm>
              </p:grpSpPr>
              <p:sp>
                <p:nvSpPr>
                  <p:cNvPr id="4752" name="Google Shape;4752;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1"/>
                <p:cNvGrpSpPr/>
                <p:nvPr/>
              </p:nvGrpSpPr>
              <p:grpSpPr>
                <a:xfrm>
                  <a:off x="5936312" y="1713442"/>
                  <a:ext cx="190570" cy="227991"/>
                  <a:chOff x="5936312" y="1713442"/>
                  <a:chExt cx="190570" cy="227991"/>
                </a:xfrm>
              </p:grpSpPr>
              <p:sp>
                <p:nvSpPr>
                  <p:cNvPr id="4755" name="Google Shape;4755;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758" name="Google Shape;4758;p71"/>
                <p:cNvGrpSpPr/>
                <p:nvPr/>
              </p:nvGrpSpPr>
              <p:grpSpPr>
                <a:xfrm>
                  <a:off x="5668659" y="1714000"/>
                  <a:ext cx="193488" cy="227433"/>
                  <a:chOff x="5668659" y="1714000"/>
                  <a:chExt cx="193488" cy="227433"/>
                </a:xfrm>
              </p:grpSpPr>
              <p:sp>
                <p:nvSpPr>
                  <p:cNvPr id="4759" name="Google Shape;4759;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61" name="Google Shape;4761;p71"/>
            <p:cNvGrpSpPr/>
            <p:nvPr/>
          </p:nvGrpSpPr>
          <p:grpSpPr>
            <a:xfrm>
              <a:off x="558859" y="2427004"/>
              <a:ext cx="458224" cy="523616"/>
              <a:chOff x="608609" y="2370079"/>
              <a:chExt cx="458224" cy="523616"/>
            </a:xfrm>
          </p:grpSpPr>
          <p:grpSp>
            <p:nvGrpSpPr>
              <p:cNvPr id="4762" name="Google Shape;4762;p71"/>
              <p:cNvGrpSpPr/>
              <p:nvPr/>
            </p:nvGrpSpPr>
            <p:grpSpPr>
              <a:xfrm>
                <a:off x="608609" y="2665704"/>
                <a:ext cx="458224" cy="227991"/>
                <a:chOff x="5668659" y="1713442"/>
                <a:chExt cx="458224" cy="227991"/>
              </a:xfrm>
            </p:grpSpPr>
            <p:grpSp>
              <p:nvGrpSpPr>
                <p:cNvPr id="4763" name="Google Shape;4763;p71"/>
                <p:cNvGrpSpPr/>
                <p:nvPr/>
              </p:nvGrpSpPr>
              <p:grpSpPr>
                <a:xfrm>
                  <a:off x="5802485" y="1713507"/>
                  <a:ext cx="188679" cy="227926"/>
                  <a:chOff x="5802485" y="1713507"/>
                  <a:chExt cx="188679" cy="227926"/>
                </a:xfrm>
              </p:grpSpPr>
              <p:sp>
                <p:nvSpPr>
                  <p:cNvPr id="4764" name="Google Shape;4764;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1"/>
                <p:cNvGrpSpPr/>
                <p:nvPr/>
              </p:nvGrpSpPr>
              <p:grpSpPr>
                <a:xfrm>
                  <a:off x="5936312" y="1713442"/>
                  <a:ext cx="190570" cy="227991"/>
                  <a:chOff x="5936312" y="1713442"/>
                  <a:chExt cx="190570" cy="227991"/>
                </a:xfrm>
              </p:grpSpPr>
              <p:sp>
                <p:nvSpPr>
                  <p:cNvPr id="4767" name="Google Shape;4767;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770" name="Google Shape;4770;p71"/>
                <p:cNvGrpSpPr/>
                <p:nvPr/>
              </p:nvGrpSpPr>
              <p:grpSpPr>
                <a:xfrm>
                  <a:off x="5668659" y="1714000"/>
                  <a:ext cx="193488" cy="227433"/>
                  <a:chOff x="5668659" y="1714000"/>
                  <a:chExt cx="193488" cy="227433"/>
                </a:xfrm>
              </p:grpSpPr>
              <p:sp>
                <p:nvSpPr>
                  <p:cNvPr id="4771" name="Google Shape;4771;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71"/>
              <p:cNvGrpSpPr/>
              <p:nvPr/>
            </p:nvGrpSpPr>
            <p:grpSpPr>
              <a:xfrm>
                <a:off x="608609" y="2511879"/>
                <a:ext cx="458224" cy="227991"/>
                <a:chOff x="5668659" y="1713442"/>
                <a:chExt cx="458224" cy="227991"/>
              </a:xfrm>
            </p:grpSpPr>
            <p:grpSp>
              <p:nvGrpSpPr>
                <p:cNvPr id="4774" name="Google Shape;4774;p71"/>
                <p:cNvGrpSpPr/>
                <p:nvPr/>
              </p:nvGrpSpPr>
              <p:grpSpPr>
                <a:xfrm>
                  <a:off x="5802485" y="1713507"/>
                  <a:ext cx="188679" cy="227926"/>
                  <a:chOff x="5802485" y="1713507"/>
                  <a:chExt cx="188679" cy="227926"/>
                </a:xfrm>
              </p:grpSpPr>
              <p:sp>
                <p:nvSpPr>
                  <p:cNvPr id="4775" name="Google Shape;4775;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71"/>
                <p:cNvGrpSpPr/>
                <p:nvPr/>
              </p:nvGrpSpPr>
              <p:grpSpPr>
                <a:xfrm>
                  <a:off x="5936312" y="1713442"/>
                  <a:ext cx="190570" cy="227991"/>
                  <a:chOff x="5936312" y="1713442"/>
                  <a:chExt cx="190570" cy="227991"/>
                </a:xfrm>
              </p:grpSpPr>
              <p:sp>
                <p:nvSpPr>
                  <p:cNvPr id="4778" name="Google Shape;4778;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781" name="Google Shape;4781;p71"/>
                <p:cNvGrpSpPr/>
                <p:nvPr/>
              </p:nvGrpSpPr>
              <p:grpSpPr>
                <a:xfrm>
                  <a:off x="5668659" y="1714000"/>
                  <a:ext cx="193488" cy="227433"/>
                  <a:chOff x="5668659" y="1714000"/>
                  <a:chExt cx="193488" cy="227433"/>
                </a:xfrm>
              </p:grpSpPr>
              <p:sp>
                <p:nvSpPr>
                  <p:cNvPr id="4782" name="Google Shape;4782;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4" name="Google Shape;4784;p71"/>
              <p:cNvGrpSpPr/>
              <p:nvPr/>
            </p:nvGrpSpPr>
            <p:grpSpPr>
              <a:xfrm>
                <a:off x="608609" y="2370079"/>
                <a:ext cx="458224" cy="227991"/>
                <a:chOff x="5668659" y="1713442"/>
                <a:chExt cx="458224" cy="227991"/>
              </a:xfrm>
            </p:grpSpPr>
            <p:grpSp>
              <p:nvGrpSpPr>
                <p:cNvPr id="4785" name="Google Shape;4785;p71"/>
                <p:cNvGrpSpPr/>
                <p:nvPr/>
              </p:nvGrpSpPr>
              <p:grpSpPr>
                <a:xfrm>
                  <a:off x="5802485" y="1713507"/>
                  <a:ext cx="188679" cy="227926"/>
                  <a:chOff x="5802485" y="1713507"/>
                  <a:chExt cx="188679" cy="227926"/>
                </a:xfrm>
              </p:grpSpPr>
              <p:sp>
                <p:nvSpPr>
                  <p:cNvPr id="4786" name="Google Shape;4786;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1"/>
                <p:cNvGrpSpPr/>
                <p:nvPr/>
              </p:nvGrpSpPr>
              <p:grpSpPr>
                <a:xfrm>
                  <a:off x="5936312" y="1713442"/>
                  <a:ext cx="190570" cy="227991"/>
                  <a:chOff x="5936312" y="1713442"/>
                  <a:chExt cx="190570" cy="227991"/>
                </a:xfrm>
              </p:grpSpPr>
              <p:sp>
                <p:nvSpPr>
                  <p:cNvPr id="4789" name="Google Shape;4789;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792" name="Google Shape;4792;p71"/>
                <p:cNvGrpSpPr/>
                <p:nvPr/>
              </p:nvGrpSpPr>
              <p:grpSpPr>
                <a:xfrm>
                  <a:off x="5668659" y="1714000"/>
                  <a:ext cx="193488" cy="227433"/>
                  <a:chOff x="5668659" y="1714000"/>
                  <a:chExt cx="193488" cy="227433"/>
                </a:xfrm>
              </p:grpSpPr>
              <p:sp>
                <p:nvSpPr>
                  <p:cNvPr id="4793" name="Google Shape;4793;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5" name="Google Shape;4795;p71"/>
            <p:cNvGrpSpPr/>
            <p:nvPr/>
          </p:nvGrpSpPr>
          <p:grpSpPr>
            <a:xfrm>
              <a:off x="506259" y="2485404"/>
              <a:ext cx="458224" cy="523616"/>
              <a:chOff x="608609" y="2370079"/>
              <a:chExt cx="458224" cy="523616"/>
            </a:xfrm>
          </p:grpSpPr>
          <p:grpSp>
            <p:nvGrpSpPr>
              <p:cNvPr id="4796" name="Google Shape;4796;p71"/>
              <p:cNvGrpSpPr/>
              <p:nvPr/>
            </p:nvGrpSpPr>
            <p:grpSpPr>
              <a:xfrm>
                <a:off x="608609" y="2665704"/>
                <a:ext cx="458224" cy="227991"/>
                <a:chOff x="5668659" y="1713442"/>
                <a:chExt cx="458224" cy="227991"/>
              </a:xfrm>
            </p:grpSpPr>
            <p:grpSp>
              <p:nvGrpSpPr>
                <p:cNvPr id="4797" name="Google Shape;4797;p71"/>
                <p:cNvGrpSpPr/>
                <p:nvPr/>
              </p:nvGrpSpPr>
              <p:grpSpPr>
                <a:xfrm>
                  <a:off x="5802485" y="1713507"/>
                  <a:ext cx="188679" cy="227926"/>
                  <a:chOff x="5802485" y="1713507"/>
                  <a:chExt cx="188679" cy="227926"/>
                </a:xfrm>
              </p:grpSpPr>
              <p:sp>
                <p:nvSpPr>
                  <p:cNvPr id="4798" name="Google Shape;4798;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71"/>
                <p:cNvGrpSpPr/>
                <p:nvPr/>
              </p:nvGrpSpPr>
              <p:grpSpPr>
                <a:xfrm>
                  <a:off x="5936312" y="1713442"/>
                  <a:ext cx="190570" cy="227991"/>
                  <a:chOff x="5936312" y="1713442"/>
                  <a:chExt cx="190570" cy="227991"/>
                </a:xfrm>
              </p:grpSpPr>
              <p:sp>
                <p:nvSpPr>
                  <p:cNvPr id="4801" name="Google Shape;4801;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804" name="Google Shape;4804;p71"/>
                <p:cNvGrpSpPr/>
                <p:nvPr/>
              </p:nvGrpSpPr>
              <p:grpSpPr>
                <a:xfrm>
                  <a:off x="5668659" y="1714000"/>
                  <a:ext cx="193488" cy="227433"/>
                  <a:chOff x="5668659" y="1714000"/>
                  <a:chExt cx="193488" cy="227433"/>
                </a:xfrm>
              </p:grpSpPr>
              <p:sp>
                <p:nvSpPr>
                  <p:cNvPr id="4805" name="Google Shape;4805;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71"/>
              <p:cNvGrpSpPr/>
              <p:nvPr/>
            </p:nvGrpSpPr>
            <p:grpSpPr>
              <a:xfrm>
                <a:off x="608609" y="2511879"/>
                <a:ext cx="458224" cy="227991"/>
                <a:chOff x="5668659" y="1713442"/>
                <a:chExt cx="458224" cy="227991"/>
              </a:xfrm>
            </p:grpSpPr>
            <p:grpSp>
              <p:nvGrpSpPr>
                <p:cNvPr id="4808" name="Google Shape;4808;p71"/>
                <p:cNvGrpSpPr/>
                <p:nvPr/>
              </p:nvGrpSpPr>
              <p:grpSpPr>
                <a:xfrm>
                  <a:off x="5802485" y="1713507"/>
                  <a:ext cx="188679" cy="227926"/>
                  <a:chOff x="5802485" y="1713507"/>
                  <a:chExt cx="188679" cy="227926"/>
                </a:xfrm>
              </p:grpSpPr>
              <p:sp>
                <p:nvSpPr>
                  <p:cNvPr id="4809" name="Google Shape;4809;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71"/>
                <p:cNvGrpSpPr/>
                <p:nvPr/>
              </p:nvGrpSpPr>
              <p:grpSpPr>
                <a:xfrm>
                  <a:off x="5936312" y="1713442"/>
                  <a:ext cx="190570" cy="227991"/>
                  <a:chOff x="5936312" y="1713442"/>
                  <a:chExt cx="190570" cy="227991"/>
                </a:xfrm>
              </p:grpSpPr>
              <p:sp>
                <p:nvSpPr>
                  <p:cNvPr id="4812" name="Google Shape;4812;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815" name="Google Shape;4815;p71"/>
                <p:cNvGrpSpPr/>
                <p:nvPr/>
              </p:nvGrpSpPr>
              <p:grpSpPr>
                <a:xfrm>
                  <a:off x="5668659" y="1714000"/>
                  <a:ext cx="193488" cy="227433"/>
                  <a:chOff x="5668659" y="1714000"/>
                  <a:chExt cx="193488" cy="227433"/>
                </a:xfrm>
              </p:grpSpPr>
              <p:sp>
                <p:nvSpPr>
                  <p:cNvPr id="4816" name="Google Shape;4816;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71"/>
              <p:cNvGrpSpPr/>
              <p:nvPr/>
            </p:nvGrpSpPr>
            <p:grpSpPr>
              <a:xfrm>
                <a:off x="608609" y="2370079"/>
                <a:ext cx="458224" cy="227991"/>
                <a:chOff x="5668659" y="1713442"/>
                <a:chExt cx="458224" cy="227991"/>
              </a:xfrm>
            </p:grpSpPr>
            <p:grpSp>
              <p:nvGrpSpPr>
                <p:cNvPr id="4819" name="Google Shape;4819;p71"/>
                <p:cNvGrpSpPr/>
                <p:nvPr/>
              </p:nvGrpSpPr>
              <p:grpSpPr>
                <a:xfrm>
                  <a:off x="5802485" y="1713507"/>
                  <a:ext cx="188679" cy="227926"/>
                  <a:chOff x="5802485" y="1713507"/>
                  <a:chExt cx="188679" cy="227926"/>
                </a:xfrm>
              </p:grpSpPr>
              <p:sp>
                <p:nvSpPr>
                  <p:cNvPr id="4820" name="Google Shape;4820;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71"/>
                <p:cNvGrpSpPr/>
                <p:nvPr/>
              </p:nvGrpSpPr>
              <p:grpSpPr>
                <a:xfrm>
                  <a:off x="5936312" y="1713442"/>
                  <a:ext cx="190570" cy="227991"/>
                  <a:chOff x="5936312" y="1713442"/>
                  <a:chExt cx="190570" cy="227991"/>
                </a:xfrm>
              </p:grpSpPr>
              <p:sp>
                <p:nvSpPr>
                  <p:cNvPr id="4823" name="Google Shape;4823;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826" name="Google Shape;4826;p71"/>
                <p:cNvGrpSpPr/>
                <p:nvPr/>
              </p:nvGrpSpPr>
              <p:grpSpPr>
                <a:xfrm>
                  <a:off x="5668659" y="1714000"/>
                  <a:ext cx="193488" cy="227433"/>
                  <a:chOff x="5668659" y="1714000"/>
                  <a:chExt cx="193488" cy="227433"/>
                </a:xfrm>
              </p:grpSpPr>
              <p:sp>
                <p:nvSpPr>
                  <p:cNvPr id="4827" name="Google Shape;4827;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4829" name="Google Shape;4829;p71"/>
          <p:cNvCxnSpPr>
            <a:endCxn id="4708"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4830" name="Google Shape;4830;p71"/>
          <p:cNvGrpSpPr/>
          <p:nvPr/>
        </p:nvGrpSpPr>
        <p:grpSpPr>
          <a:xfrm>
            <a:off x="4414892" y="1600871"/>
            <a:ext cx="570552" cy="583354"/>
            <a:chOff x="506259" y="2370079"/>
            <a:chExt cx="560574" cy="638941"/>
          </a:xfrm>
        </p:grpSpPr>
        <p:grpSp>
          <p:nvGrpSpPr>
            <p:cNvPr id="4831" name="Google Shape;4831;p71"/>
            <p:cNvGrpSpPr/>
            <p:nvPr/>
          </p:nvGrpSpPr>
          <p:grpSpPr>
            <a:xfrm>
              <a:off x="608609" y="2370079"/>
              <a:ext cx="458224" cy="523616"/>
              <a:chOff x="608609" y="2370079"/>
              <a:chExt cx="458224" cy="523616"/>
            </a:xfrm>
          </p:grpSpPr>
          <p:grpSp>
            <p:nvGrpSpPr>
              <p:cNvPr id="4832" name="Google Shape;4832;p71"/>
              <p:cNvGrpSpPr/>
              <p:nvPr/>
            </p:nvGrpSpPr>
            <p:grpSpPr>
              <a:xfrm>
                <a:off x="608609" y="2665704"/>
                <a:ext cx="458224" cy="227991"/>
                <a:chOff x="5668659" y="1713442"/>
                <a:chExt cx="458224" cy="227991"/>
              </a:xfrm>
            </p:grpSpPr>
            <p:grpSp>
              <p:nvGrpSpPr>
                <p:cNvPr id="4833" name="Google Shape;4833;p71"/>
                <p:cNvGrpSpPr/>
                <p:nvPr/>
              </p:nvGrpSpPr>
              <p:grpSpPr>
                <a:xfrm>
                  <a:off x="5802485" y="1713507"/>
                  <a:ext cx="188679" cy="227926"/>
                  <a:chOff x="5802485" y="1713507"/>
                  <a:chExt cx="188679" cy="227926"/>
                </a:xfrm>
              </p:grpSpPr>
              <p:sp>
                <p:nvSpPr>
                  <p:cNvPr id="4834" name="Google Shape;4834;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1"/>
                <p:cNvGrpSpPr/>
                <p:nvPr/>
              </p:nvGrpSpPr>
              <p:grpSpPr>
                <a:xfrm>
                  <a:off x="5936312" y="1713442"/>
                  <a:ext cx="190570" cy="227991"/>
                  <a:chOff x="5936312" y="1713442"/>
                  <a:chExt cx="190570" cy="227991"/>
                </a:xfrm>
              </p:grpSpPr>
              <p:sp>
                <p:nvSpPr>
                  <p:cNvPr id="4837" name="Google Shape;4837;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840" name="Google Shape;4840;p71"/>
                <p:cNvGrpSpPr/>
                <p:nvPr/>
              </p:nvGrpSpPr>
              <p:grpSpPr>
                <a:xfrm>
                  <a:off x="5668659" y="1714000"/>
                  <a:ext cx="193488" cy="227433"/>
                  <a:chOff x="5668659" y="1714000"/>
                  <a:chExt cx="193488" cy="227433"/>
                </a:xfrm>
              </p:grpSpPr>
              <p:sp>
                <p:nvSpPr>
                  <p:cNvPr id="4841" name="Google Shape;4841;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3" name="Google Shape;4843;p71"/>
              <p:cNvGrpSpPr/>
              <p:nvPr/>
            </p:nvGrpSpPr>
            <p:grpSpPr>
              <a:xfrm>
                <a:off x="608609" y="2511879"/>
                <a:ext cx="458224" cy="227991"/>
                <a:chOff x="5668659" y="1713442"/>
                <a:chExt cx="458224" cy="227991"/>
              </a:xfrm>
            </p:grpSpPr>
            <p:grpSp>
              <p:nvGrpSpPr>
                <p:cNvPr id="4844" name="Google Shape;4844;p71"/>
                <p:cNvGrpSpPr/>
                <p:nvPr/>
              </p:nvGrpSpPr>
              <p:grpSpPr>
                <a:xfrm>
                  <a:off x="5802485" y="1713507"/>
                  <a:ext cx="188679" cy="227926"/>
                  <a:chOff x="5802485" y="1713507"/>
                  <a:chExt cx="188679" cy="227926"/>
                </a:xfrm>
              </p:grpSpPr>
              <p:sp>
                <p:nvSpPr>
                  <p:cNvPr id="4845" name="Google Shape;4845;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71"/>
                <p:cNvGrpSpPr/>
                <p:nvPr/>
              </p:nvGrpSpPr>
              <p:grpSpPr>
                <a:xfrm>
                  <a:off x="5936312" y="1713442"/>
                  <a:ext cx="190570" cy="227991"/>
                  <a:chOff x="5936312" y="1713442"/>
                  <a:chExt cx="190570" cy="227991"/>
                </a:xfrm>
              </p:grpSpPr>
              <p:sp>
                <p:nvSpPr>
                  <p:cNvPr id="4848" name="Google Shape;4848;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851" name="Google Shape;4851;p71"/>
                <p:cNvGrpSpPr/>
                <p:nvPr/>
              </p:nvGrpSpPr>
              <p:grpSpPr>
                <a:xfrm>
                  <a:off x="5668659" y="1714000"/>
                  <a:ext cx="193488" cy="227433"/>
                  <a:chOff x="5668659" y="1714000"/>
                  <a:chExt cx="193488" cy="227433"/>
                </a:xfrm>
              </p:grpSpPr>
              <p:sp>
                <p:nvSpPr>
                  <p:cNvPr id="4852" name="Google Shape;4852;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4" name="Google Shape;4854;p71"/>
              <p:cNvGrpSpPr/>
              <p:nvPr/>
            </p:nvGrpSpPr>
            <p:grpSpPr>
              <a:xfrm>
                <a:off x="608609" y="2370079"/>
                <a:ext cx="458224" cy="227991"/>
                <a:chOff x="5668659" y="1713442"/>
                <a:chExt cx="458224" cy="227991"/>
              </a:xfrm>
            </p:grpSpPr>
            <p:grpSp>
              <p:nvGrpSpPr>
                <p:cNvPr id="4855" name="Google Shape;4855;p71"/>
                <p:cNvGrpSpPr/>
                <p:nvPr/>
              </p:nvGrpSpPr>
              <p:grpSpPr>
                <a:xfrm>
                  <a:off x="5802485" y="1713507"/>
                  <a:ext cx="188679" cy="227926"/>
                  <a:chOff x="5802485" y="1713507"/>
                  <a:chExt cx="188679" cy="227926"/>
                </a:xfrm>
              </p:grpSpPr>
              <p:sp>
                <p:nvSpPr>
                  <p:cNvPr id="4856" name="Google Shape;4856;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71"/>
                <p:cNvGrpSpPr/>
                <p:nvPr/>
              </p:nvGrpSpPr>
              <p:grpSpPr>
                <a:xfrm>
                  <a:off x="5936312" y="1713442"/>
                  <a:ext cx="190570" cy="227991"/>
                  <a:chOff x="5936312" y="1713442"/>
                  <a:chExt cx="190570" cy="227991"/>
                </a:xfrm>
              </p:grpSpPr>
              <p:sp>
                <p:nvSpPr>
                  <p:cNvPr id="4859" name="Google Shape;4859;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862" name="Google Shape;4862;p71"/>
                <p:cNvGrpSpPr/>
                <p:nvPr/>
              </p:nvGrpSpPr>
              <p:grpSpPr>
                <a:xfrm>
                  <a:off x="5668659" y="1714000"/>
                  <a:ext cx="193488" cy="227433"/>
                  <a:chOff x="5668659" y="1714000"/>
                  <a:chExt cx="193488" cy="227433"/>
                </a:xfrm>
              </p:grpSpPr>
              <p:sp>
                <p:nvSpPr>
                  <p:cNvPr id="4863" name="Google Shape;4863;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65" name="Google Shape;4865;p71"/>
            <p:cNvGrpSpPr/>
            <p:nvPr/>
          </p:nvGrpSpPr>
          <p:grpSpPr>
            <a:xfrm>
              <a:off x="558859" y="2427004"/>
              <a:ext cx="458224" cy="523616"/>
              <a:chOff x="608609" y="2370079"/>
              <a:chExt cx="458224" cy="523616"/>
            </a:xfrm>
          </p:grpSpPr>
          <p:grpSp>
            <p:nvGrpSpPr>
              <p:cNvPr id="4866" name="Google Shape;4866;p71"/>
              <p:cNvGrpSpPr/>
              <p:nvPr/>
            </p:nvGrpSpPr>
            <p:grpSpPr>
              <a:xfrm>
                <a:off x="608609" y="2665704"/>
                <a:ext cx="458224" cy="227991"/>
                <a:chOff x="5668659" y="1713442"/>
                <a:chExt cx="458224" cy="227991"/>
              </a:xfrm>
            </p:grpSpPr>
            <p:grpSp>
              <p:nvGrpSpPr>
                <p:cNvPr id="4867" name="Google Shape;4867;p71"/>
                <p:cNvGrpSpPr/>
                <p:nvPr/>
              </p:nvGrpSpPr>
              <p:grpSpPr>
                <a:xfrm>
                  <a:off x="5802485" y="1713507"/>
                  <a:ext cx="188679" cy="227926"/>
                  <a:chOff x="5802485" y="1713507"/>
                  <a:chExt cx="188679" cy="227926"/>
                </a:xfrm>
              </p:grpSpPr>
              <p:sp>
                <p:nvSpPr>
                  <p:cNvPr id="4868" name="Google Shape;4868;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1"/>
                <p:cNvGrpSpPr/>
                <p:nvPr/>
              </p:nvGrpSpPr>
              <p:grpSpPr>
                <a:xfrm>
                  <a:off x="5936312" y="1713442"/>
                  <a:ext cx="190570" cy="227991"/>
                  <a:chOff x="5936312" y="1713442"/>
                  <a:chExt cx="190570" cy="227991"/>
                </a:xfrm>
              </p:grpSpPr>
              <p:sp>
                <p:nvSpPr>
                  <p:cNvPr id="4871" name="Google Shape;4871;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874" name="Google Shape;4874;p71"/>
                <p:cNvGrpSpPr/>
                <p:nvPr/>
              </p:nvGrpSpPr>
              <p:grpSpPr>
                <a:xfrm>
                  <a:off x="5668659" y="1714000"/>
                  <a:ext cx="193488" cy="227433"/>
                  <a:chOff x="5668659" y="1714000"/>
                  <a:chExt cx="193488" cy="227433"/>
                </a:xfrm>
              </p:grpSpPr>
              <p:sp>
                <p:nvSpPr>
                  <p:cNvPr id="4875" name="Google Shape;4875;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7" name="Google Shape;4877;p71"/>
              <p:cNvGrpSpPr/>
              <p:nvPr/>
            </p:nvGrpSpPr>
            <p:grpSpPr>
              <a:xfrm>
                <a:off x="608609" y="2511879"/>
                <a:ext cx="458224" cy="227991"/>
                <a:chOff x="5668659" y="1713442"/>
                <a:chExt cx="458224" cy="227991"/>
              </a:xfrm>
            </p:grpSpPr>
            <p:grpSp>
              <p:nvGrpSpPr>
                <p:cNvPr id="4878" name="Google Shape;4878;p71"/>
                <p:cNvGrpSpPr/>
                <p:nvPr/>
              </p:nvGrpSpPr>
              <p:grpSpPr>
                <a:xfrm>
                  <a:off x="5802485" y="1713507"/>
                  <a:ext cx="188679" cy="227926"/>
                  <a:chOff x="5802485" y="1713507"/>
                  <a:chExt cx="188679" cy="227926"/>
                </a:xfrm>
              </p:grpSpPr>
              <p:sp>
                <p:nvSpPr>
                  <p:cNvPr id="4879" name="Google Shape;4879;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71"/>
                <p:cNvGrpSpPr/>
                <p:nvPr/>
              </p:nvGrpSpPr>
              <p:grpSpPr>
                <a:xfrm>
                  <a:off x="5936312" y="1713442"/>
                  <a:ext cx="190570" cy="227991"/>
                  <a:chOff x="5936312" y="1713442"/>
                  <a:chExt cx="190570" cy="227991"/>
                </a:xfrm>
              </p:grpSpPr>
              <p:sp>
                <p:nvSpPr>
                  <p:cNvPr id="4882" name="Google Shape;4882;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885" name="Google Shape;4885;p71"/>
                <p:cNvGrpSpPr/>
                <p:nvPr/>
              </p:nvGrpSpPr>
              <p:grpSpPr>
                <a:xfrm>
                  <a:off x="5668659" y="1714000"/>
                  <a:ext cx="193488" cy="227433"/>
                  <a:chOff x="5668659" y="1714000"/>
                  <a:chExt cx="193488" cy="227433"/>
                </a:xfrm>
              </p:grpSpPr>
              <p:sp>
                <p:nvSpPr>
                  <p:cNvPr id="4886" name="Google Shape;4886;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8" name="Google Shape;4888;p71"/>
              <p:cNvGrpSpPr/>
              <p:nvPr/>
            </p:nvGrpSpPr>
            <p:grpSpPr>
              <a:xfrm>
                <a:off x="608609" y="2370079"/>
                <a:ext cx="458224" cy="227991"/>
                <a:chOff x="5668659" y="1713442"/>
                <a:chExt cx="458224" cy="227991"/>
              </a:xfrm>
            </p:grpSpPr>
            <p:grpSp>
              <p:nvGrpSpPr>
                <p:cNvPr id="4889" name="Google Shape;4889;p71"/>
                <p:cNvGrpSpPr/>
                <p:nvPr/>
              </p:nvGrpSpPr>
              <p:grpSpPr>
                <a:xfrm>
                  <a:off x="5802485" y="1713507"/>
                  <a:ext cx="188679" cy="227926"/>
                  <a:chOff x="5802485" y="1713507"/>
                  <a:chExt cx="188679" cy="227926"/>
                </a:xfrm>
              </p:grpSpPr>
              <p:sp>
                <p:nvSpPr>
                  <p:cNvPr id="4890" name="Google Shape;4890;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71"/>
                <p:cNvGrpSpPr/>
                <p:nvPr/>
              </p:nvGrpSpPr>
              <p:grpSpPr>
                <a:xfrm>
                  <a:off x="5936312" y="1713442"/>
                  <a:ext cx="190570" cy="227991"/>
                  <a:chOff x="5936312" y="1713442"/>
                  <a:chExt cx="190570" cy="227991"/>
                </a:xfrm>
              </p:grpSpPr>
              <p:sp>
                <p:nvSpPr>
                  <p:cNvPr id="4893" name="Google Shape;4893;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896" name="Google Shape;4896;p71"/>
                <p:cNvGrpSpPr/>
                <p:nvPr/>
              </p:nvGrpSpPr>
              <p:grpSpPr>
                <a:xfrm>
                  <a:off x="5668659" y="1714000"/>
                  <a:ext cx="193488" cy="227433"/>
                  <a:chOff x="5668659" y="1714000"/>
                  <a:chExt cx="193488" cy="227433"/>
                </a:xfrm>
              </p:grpSpPr>
              <p:sp>
                <p:nvSpPr>
                  <p:cNvPr id="4897" name="Google Shape;4897;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9" name="Google Shape;4899;p71"/>
            <p:cNvGrpSpPr/>
            <p:nvPr/>
          </p:nvGrpSpPr>
          <p:grpSpPr>
            <a:xfrm>
              <a:off x="506259" y="2485404"/>
              <a:ext cx="458224" cy="523616"/>
              <a:chOff x="608609" y="2370079"/>
              <a:chExt cx="458224" cy="523616"/>
            </a:xfrm>
          </p:grpSpPr>
          <p:grpSp>
            <p:nvGrpSpPr>
              <p:cNvPr id="4900" name="Google Shape;4900;p71"/>
              <p:cNvGrpSpPr/>
              <p:nvPr/>
            </p:nvGrpSpPr>
            <p:grpSpPr>
              <a:xfrm>
                <a:off x="608609" y="2665704"/>
                <a:ext cx="458224" cy="227991"/>
                <a:chOff x="5668659" y="1713442"/>
                <a:chExt cx="458224" cy="227991"/>
              </a:xfrm>
            </p:grpSpPr>
            <p:grpSp>
              <p:nvGrpSpPr>
                <p:cNvPr id="4901" name="Google Shape;4901;p71"/>
                <p:cNvGrpSpPr/>
                <p:nvPr/>
              </p:nvGrpSpPr>
              <p:grpSpPr>
                <a:xfrm>
                  <a:off x="5802485" y="1713507"/>
                  <a:ext cx="188679" cy="227926"/>
                  <a:chOff x="5802485" y="1713507"/>
                  <a:chExt cx="188679" cy="227926"/>
                </a:xfrm>
              </p:grpSpPr>
              <p:sp>
                <p:nvSpPr>
                  <p:cNvPr id="4902" name="Google Shape;4902;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71"/>
                <p:cNvGrpSpPr/>
                <p:nvPr/>
              </p:nvGrpSpPr>
              <p:grpSpPr>
                <a:xfrm>
                  <a:off x="5936312" y="1713442"/>
                  <a:ext cx="190570" cy="227991"/>
                  <a:chOff x="5936312" y="1713442"/>
                  <a:chExt cx="190570" cy="227991"/>
                </a:xfrm>
              </p:grpSpPr>
              <p:sp>
                <p:nvSpPr>
                  <p:cNvPr id="4905" name="Google Shape;4905;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908" name="Google Shape;4908;p71"/>
                <p:cNvGrpSpPr/>
                <p:nvPr/>
              </p:nvGrpSpPr>
              <p:grpSpPr>
                <a:xfrm>
                  <a:off x="5668659" y="1714000"/>
                  <a:ext cx="193488" cy="227433"/>
                  <a:chOff x="5668659" y="1714000"/>
                  <a:chExt cx="193488" cy="227433"/>
                </a:xfrm>
              </p:grpSpPr>
              <p:sp>
                <p:nvSpPr>
                  <p:cNvPr id="4909" name="Google Shape;4909;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1" name="Google Shape;4911;p71"/>
              <p:cNvGrpSpPr/>
              <p:nvPr/>
            </p:nvGrpSpPr>
            <p:grpSpPr>
              <a:xfrm>
                <a:off x="608609" y="2511879"/>
                <a:ext cx="458224" cy="227991"/>
                <a:chOff x="5668659" y="1713442"/>
                <a:chExt cx="458224" cy="227991"/>
              </a:xfrm>
            </p:grpSpPr>
            <p:grpSp>
              <p:nvGrpSpPr>
                <p:cNvPr id="4912" name="Google Shape;4912;p71"/>
                <p:cNvGrpSpPr/>
                <p:nvPr/>
              </p:nvGrpSpPr>
              <p:grpSpPr>
                <a:xfrm>
                  <a:off x="5802485" y="1713507"/>
                  <a:ext cx="188679" cy="227926"/>
                  <a:chOff x="5802485" y="1713507"/>
                  <a:chExt cx="188679" cy="227926"/>
                </a:xfrm>
              </p:grpSpPr>
              <p:sp>
                <p:nvSpPr>
                  <p:cNvPr id="4913" name="Google Shape;4913;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1"/>
                <p:cNvGrpSpPr/>
                <p:nvPr/>
              </p:nvGrpSpPr>
              <p:grpSpPr>
                <a:xfrm>
                  <a:off x="5936312" y="1713442"/>
                  <a:ext cx="190570" cy="227991"/>
                  <a:chOff x="5936312" y="1713442"/>
                  <a:chExt cx="190570" cy="227991"/>
                </a:xfrm>
              </p:grpSpPr>
              <p:sp>
                <p:nvSpPr>
                  <p:cNvPr id="4916" name="Google Shape;4916;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919" name="Google Shape;4919;p71"/>
                <p:cNvGrpSpPr/>
                <p:nvPr/>
              </p:nvGrpSpPr>
              <p:grpSpPr>
                <a:xfrm>
                  <a:off x="5668659" y="1714000"/>
                  <a:ext cx="193488" cy="227433"/>
                  <a:chOff x="5668659" y="1714000"/>
                  <a:chExt cx="193488" cy="227433"/>
                </a:xfrm>
              </p:grpSpPr>
              <p:sp>
                <p:nvSpPr>
                  <p:cNvPr id="4920" name="Google Shape;4920;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2" name="Google Shape;4922;p71"/>
              <p:cNvGrpSpPr/>
              <p:nvPr/>
            </p:nvGrpSpPr>
            <p:grpSpPr>
              <a:xfrm>
                <a:off x="608609" y="2370079"/>
                <a:ext cx="458224" cy="227991"/>
                <a:chOff x="5668659" y="1713442"/>
                <a:chExt cx="458224" cy="227991"/>
              </a:xfrm>
            </p:grpSpPr>
            <p:grpSp>
              <p:nvGrpSpPr>
                <p:cNvPr id="4923" name="Google Shape;4923;p71"/>
                <p:cNvGrpSpPr/>
                <p:nvPr/>
              </p:nvGrpSpPr>
              <p:grpSpPr>
                <a:xfrm>
                  <a:off x="5802485" y="1713507"/>
                  <a:ext cx="188679" cy="227926"/>
                  <a:chOff x="5802485" y="1713507"/>
                  <a:chExt cx="188679" cy="227926"/>
                </a:xfrm>
              </p:grpSpPr>
              <p:sp>
                <p:nvSpPr>
                  <p:cNvPr id="4924" name="Google Shape;4924;p71"/>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1"/>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71"/>
                <p:cNvGrpSpPr/>
                <p:nvPr/>
              </p:nvGrpSpPr>
              <p:grpSpPr>
                <a:xfrm>
                  <a:off x="5936312" y="1713442"/>
                  <a:ext cx="190570" cy="227991"/>
                  <a:chOff x="5936312" y="1713442"/>
                  <a:chExt cx="190570" cy="227991"/>
                </a:xfrm>
              </p:grpSpPr>
              <p:sp>
                <p:nvSpPr>
                  <p:cNvPr id="4927" name="Google Shape;4927;p71"/>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1"/>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1"/>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4930" name="Google Shape;4930;p71"/>
                <p:cNvGrpSpPr/>
                <p:nvPr/>
              </p:nvGrpSpPr>
              <p:grpSpPr>
                <a:xfrm>
                  <a:off x="5668659" y="1714000"/>
                  <a:ext cx="193488" cy="227433"/>
                  <a:chOff x="5668659" y="1714000"/>
                  <a:chExt cx="193488" cy="227433"/>
                </a:xfrm>
              </p:grpSpPr>
              <p:sp>
                <p:nvSpPr>
                  <p:cNvPr id="4931" name="Google Shape;4931;p71"/>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1"/>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4933" name="Google Shape;4933;p71"/>
          <p:cNvCxnSpPr>
            <a:endCxn id="4722"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37"/>
        <p:cNvGrpSpPr/>
        <p:nvPr/>
      </p:nvGrpSpPr>
      <p:grpSpPr>
        <a:xfrm>
          <a:off x="0" y="0"/>
          <a:ext cx="0" cy="0"/>
          <a:chOff x="0" y="0"/>
          <a:chExt cx="0" cy="0"/>
        </a:xfrm>
      </p:grpSpPr>
      <p:sp>
        <p:nvSpPr>
          <p:cNvPr id="4938" name="Google Shape;4938;p72"/>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939" name="Google Shape;4939;p72"/>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940" name="Google Shape;4940;p72"/>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941" name="Google Shape;4941;p72"/>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942" name="Google Shape;4942;p72"/>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4943" name="Google Shape;4943;p72"/>
          <p:cNvSpPr/>
          <p:nvPr/>
        </p:nvSpPr>
        <p:spPr>
          <a:xfrm>
            <a:off x="1648094"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4944" name="Google Shape;4944;p72"/>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4945" name="Google Shape;4945;p72"/>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4946" name="Google Shape;4946;p72"/>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947" name="Google Shape;4947;p72"/>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948" name="Google Shape;4948;p72"/>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949" name="Google Shape;4949;p72"/>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4950" name="Google Shape;4950;p72"/>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951" name="Google Shape;4951;p72"/>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952" name="Google Shape;4952;p72"/>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953" name="Google Shape;4953;p72"/>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4954" name="Google Shape;4954;p72"/>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4955" name="Google Shape;4955;p72"/>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4956" name="Google Shape;4956;p72"/>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957" name="Google Shape;4957;p72"/>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4958" name="Google Shape;4958;p72"/>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4959" name="Google Shape;4959;p72"/>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4960" name="Google Shape;4960;p72"/>
          <p:cNvSpPr/>
          <p:nvPr/>
        </p:nvSpPr>
        <p:spPr>
          <a:xfrm>
            <a:off x="1125062" y="100076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1" name="Google Shape;4961;p72"/>
          <p:cNvCxnSpPr>
            <a:stCxn id="4960" idx="0"/>
            <a:endCxn id="4954" idx="0"/>
          </p:cNvCxnSpPr>
          <p:nvPr/>
        </p:nvCxnSpPr>
        <p:spPr>
          <a:xfrm rot="-5400000" flipH="1">
            <a:off x="3074912" y="-426182"/>
            <a:ext cx="521400" cy="3375300"/>
          </a:xfrm>
          <a:prstGeom prst="curvedConnector3">
            <a:avLst>
              <a:gd name="adj1" fmla="val -45670"/>
            </a:avLst>
          </a:prstGeom>
          <a:noFill/>
          <a:ln w="19050" cap="flat" cmpd="sng">
            <a:solidFill>
              <a:schemeClr val="dk2"/>
            </a:solidFill>
            <a:prstDash val="solid"/>
            <a:round/>
            <a:headEnd type="none" w="med" len="med"/>
            <a:tailEnd type="triangle" w="med" len="med"/>
          </a:ln>
        </p:spPr>
      </p:cxnSp>
      <p:sp>
        <p:nvSpPr>
          <p:cNvPr id="4962" name="Google Shape;4962;p72"/>
          <p:cNvSpPr txBox="1"/>
          <p:nvPr/>
        </p:nvSpPr>
        <p:spPr>
          <a:xfrm>
            <a:off x="2157656" y="3964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4963" name="Google Shape;4963;p72"/>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4964" name="Google Shape;4964;p72"/>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4965" name="Google Shape;4965;p72"/>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4966" name="Google Shape;4966;p72"/>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4967" name="Google Shape;4967;p72"/>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71"/>
        <p:cNvGrpSpPr/>
        <p:nvPr/>
      </p:nvGrpSpPr>
      <p:grpSpPr>
        <a:xfrm>
          <a:off x="0" y="0"/>
          <a:ext cx="0" cy="0"/>
          <a:chOff x="0" y="0"/>
          <a:chExt cx="0" cy="0"/>
        </a:xfrm>
      </p:grpSpPr>
      <p:graphicFrame>
        <p:nvGraphicFramePr>
          <p:cNvPr id="4972" name="Google Shape;4972;p73"/>
          <p:cNvGraphicFramePr/>
          <p:nvPr/>
        </p:nvGraphicFramePr>
        <p:xfrm>
          <a:off x="443050" y="862545"/>
          <a:ext cx="8277650" cy="3633447"/>
        </p:xfrm>
        <a:graphic>
          <a:graphicData uri="http://schemas.openxmlformats.org/drawingml/2006/table">
            <a:tbl>
              <a:tblPr>
                <a:noFill/>
                <a:tableStyleId>{01576A0F-D570-4A4F-95BF-E4E6B2EB75F7}</a:tableStyleId>
              </a:tblPr>
              <a:tblGrid>
                <a:gridCol w="4138825">
                  <a:extLst>
                    <a:ext uri="{9D8B030D-6E8A-4147-A177-3AD203B41FA5}">
                      <a16:colId xmlns:a16="http://schemas.microsoft.com/office/drawing/2014/main" val="20000"/>
                    </a:ext>
                  </a:extLst>
                </a:gridCol>
                <a:gridCol w="4138825">
                  <a:extLst>
                    <a:ext uri="{9D8B030D-6E8A-4147-A177-3AD203B41FA5}">
                      <a16:colId xmlns:a16="http://schemas.microsoft.com/office/drawing/2014/main" val="20001"/>
                    </a:ext>
                  </a:extLst>
                </a:gridCol>
              </a:tblGrid>
              <a:tr h="428300">
                <a:tc>
                  <a:txBody>
                    <a:bodyPr/>
                    <a:lstStyle/>
                    <a:p>
                      <a:pPr marL="0" lvl="0" indent="0" algn="ctr" rtl="0">
                        <a:spcBef>
                          <a:spcPts val="0"/>
                        </a:spcBef>
                        <a:spcAft>
                          <a:spcPts val="0"/>
                        </a:spcAft>
                        <a:buNone/>
                      </a:pPr>
                      <a:r>
                        <a:rPr lang="en" sz="2000" b="1">
                          <a:latin typeface="Times New Roman"/>
                          <a:ea typeface="Times New Roman"/>
                          <a:cs typeface="Times New Roman"/>
                          <a:sym typeface="Times New Roman"/>
                        </a:rPr>
                        <a:t>Advantages </a:t>
                      </a:r>
                      <a:endParaRPr sz="2000"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 sz="2000" b="1">
                          <a:latin typeface="Times New Roman"/>
                          <a:ea typeface="Times New Roman"/>
                          <a:cs typeface="Times New Roman"/>
                          <a:sym typeface="Times New Roman"/>
                        </a:rPr>
                        <a:t>Disadvantages</a:t>
                      </a:r>
                      <a:endParaRPr sz="2000"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588025">
                <a:tc>
                  <a:txBody>
                    <a:bodyPr/>
                    <a:lstStyle/>
                    <a:p>
                      <a:pPr marL="0" lvl="0" indent="0" algn="just" rtl="0">
                        <a:spcBef>
                          <a:spcPts val="0"/>
                        </a:spcBef>
                        <a:spcAft>
                          <a:spcPts val="0"/>
                        </a:spcAft>
                        <a:buNone/>
                      </a:pPr>
                      <a:r>
                        <a:rPr lang="en" b="1">
                          <a:solidFill>
                            <a:schemeClr val="dk1"/>
                          </a:solidFill>
                          <a:latin typeface="Times New Roman"/>
                          <a:ea typeface="Times New Roman"/>
                          <a:cs typeface="Times New Roman"/>
                          <a:sym typeface="Times New Roman"/>
                        </a:rPr>
                        <a:t>only one process enters the critical section at a time, and the system can achieve mutual exclusion</a:t>
                      </a:r>
                      <a:endParaRPr b="1">
                        <a:latin typeface="Times New Roman"/>
                        <a:ea typeface="Times New Roman"/>
                        <a:cs typeface="Times New Roman"/>
                        <a:sym typeface="Times New Roman"/>
                      </a:endParaRPr>
                    </a:p>
                  </a:txBody>
                  <a:tcPr marL="91425" marR="91425" marT="91425" marB="91425"/>
                </a:tc>
                <a:tc>
                  <a:txBody>
                    <a:bodyPr/>
                    <a:lstStyle/>
                    <a:p>
                      <a:pPr marL="0" lvl="0" indent="0" algn="l" rtl="0">
                        <a:lnSpc>
                          <a:spcPct val="84000"/>
                        </a:lnSpc>
                        <a:spcBef>
                          <a:spcPts val="0"/>
                        </a:spcBef>
                        <a:spcAft>
                          <a:spcPts val="0"/>
                        </a:spcAft>
                        <a:buNone/>
                      </a:pPr>
                      <a:r>
                        <a:rPr lang="en" b="1">
                          <a:solidFill>
                            <a:schemeClr val="dk1"/>
                          </a:solidFill>
                          <a:latin typeface="Times New Roman"/>
                          <a:ea typeface="Times New Roman"/>
                          <a:cs typeface="Times New Roman"/>
                          <a:sym typeface="Times New Roman"/>
                        </a:rPr>
                        <a:t>the algorithm has low fault-tolerance</a:t>
                      </a:r>
                      <a:endParaRPr sz="1050" b="1">
                        <a:solidFill>
                          <a:srgbClr val="666666"/>
                        </a:solidFill>
                        <a:highlight>
                          <a:srgbClr val="F7F8FA"/>
                        </a:highlight>
                      </a:endParaRPr>
                    </a:p>
                    <a:p>
                      <a:pPr marL="0" lvl="0" indent="0" algn="l" rtl="0">
                        <a:spcBef>
                          <a:spcPts val="800"/>
                        </a:spcBef>
                        <a:spcAft>
                          <a:spcPts val="0"/>
                        </a:spcAft>
                        <a:buNone/>
                      </a:pPr>
                      <a:endParaRPr/>
                    </a:p>
                  </a:txBody>
                  <a:tcPr marL="91425" marR="91425" marT="91425" marB="91425"/>
                </a:tc>
                <a:extLst>
                  <a:ext uri="{0D108BD9-81ED-4DB2-BD59-A6C34878D82A}">
                    <a16:rowId xmlns:a16="http://schemas.microsoft.com/office/drawing/2014/main" val="10001"/>
                  </a:ext>
                </a:extLst>
              </a:tr>
              <a:tr h="732375">
                <a:tc>
                  <a:txBody>
                    <a:bodyPr/>
                    <a:lstStyle/>
                    <a:p>
                      <a:pPr marL="0" lvl="0" indent="0" algn="l" rtl="0">
                        <a:spcBef>
                          <a:spcPts val="0"/>
                        </a:spcBef>
                        <a:spcAft>
                          <a:spcPts val="0"/>
                        </a:spcAft>
                        <a:buNone/>
                      </a:pPr>
                      <a:r>
                        <a:rPr lang="en" b="1">
                          <a:solidFill>
                            <a:schemeClr val="dk1"/>
                          </a:solidFill>
                          <a:latin typeface="Times New Roman"/>
                          <a:ea typeface="Times New Roman"/>
                          <a:cs typeface="Times New Roman"/>
                          <a:sym typeface="Times New Roman"/>
                        </a:rPr>
                        <a:t>tokens are passed in a fair circle, and any node will get the chance to enter the critical zone without starvation</a:t>
                      </a:r>
                      <a:endParaRPr/>
                    </a:p>
                  </a:txBody>
                  <a:tcPr marL="91425" marR="91425" marT="91425" marB="91425"/>
                </a:tc>
                <a:tc>
                  <a:txBody>
                    <a:bodyPr/>
                    <a:lstStyle/>
                    <a:p>
                      <a:pPr marL="0" lvl="0" indent="0" algn="l" rtl="0">
                        <a:spcBef>
                          <a:spcPts val="0"/>
                        </a:spcBef>
                        <a:spcAft>
                          <a:spcPts val="0"/>
                        </a:spcAft>
                        <a:buNone/>
                      </a:pPr>
                      <a:r>
                        <a:rPr lang="en" b="1">
                          <a:solidFill>
                            <a:schemeClr val="dk1"/>
                          </a:solidFill>
                          <a:latin typeface="Times New Roman"/>
                          <a:ea typeface="Times New Roman"/>
                          <a:cs typeface="Times New Roman"/>
                          <a:sym typeface="Times New Roman"/>
                        </a:rPr>
                        <a:t>token loss detection is more difficult</a:t>
                      </a:r>
                      <a:endParaRPr/>
                    </a:p>
                  </a:txBody>
                  <a:tcPr marL="91425" marR="91425" marT="91425" marB="91425"/>
                </a:tc>
                <a:extLst>
                  <a:ext uri="{0D108BD9-81ED-4DB2-BD59-A6C34878D82A}">
                    <a16:rowId xmlns:a16="http://schemas.microsoft.com/office/drawing/2014/main" val="10002"/>
                  </a:ext>
                </a:extLst>
              </a:tr>
              <a:tr h="633600">
                <a:tc>
                  <a:txBody>
                    <a:bodyPr/>
                    <a:lstStyle/>
                    <a:p>
                      <a:pPr marL="0" lvl="0" indent="0" algn="l" rtl="0">
                        <a:spcBef>
                          <a:spcPts val="0"/>
                        </a:spcBef>
                        <a:spcAft>
                          <a:spcPts val="0"/>
                        </a:spcAft>
                        <a:buNone/>
                      </a:pPr>
                      <a:r>
                        <a:rPr lang="en" b="1">
                          <a:solidFill>
                            <a:schemeClr val="dk1"/>
                          </a:solidFill>
                          <a:latin typeface="Times New Roman"/>
                          <a:ea typeface="Times New Roman"/>
                          <a:cs typeface="Times New Roman"/>
                          <a:sym typeface="Times New Roman"/>
                        </a:rPr>
                        <a:t>the number of messages sent by the token once in the system is at most N-1</a:t>
                      </a:r>
                      <a:endParaRPr/>
                    </a:p>
                  </a:txBody>
                  <a:tcPr marL="91425" marR="91425" marT="91425" marB="91425"/>
                </a:tc>
                <a:tc>
                  <a:txBody>
                    <a:bodyPr/>
                    <a:lstStyle/>
                    <a:p>
                      <a:pPr marL="0" lvl="0" indent="0" algn="l" rtl="0">
                        <a:spcBef>
                          <a:spcPts val="0"/>
                        </a:spcBef>
                        <a:spcAft>
                          <a:spcPts val="0"/>
                        </a:spcAft>
                        <a:buNone/>
                      </a:pPr>
                      <a:r>
                        <a:rPr lang="en" b="1">
                          <a:solidFill>
                            <a:schemeClr val="dk1"/>
                          </a:solidFill>
                          <a:latin typeface="Times New Roman"/>
                          <a:ea typeface="Times New Roman"/>
                          <a:cs typeface="Times New Roman"/>
                          <a:sym typeface="Times New Roman"/>
                        </a:rPr>
                        <a:t>in the physical ring, when a token joins or exits, the network structure needs to be reconfigured, which is more complicated</a:t>
                      </a:r>
                      <a:endParaRPr/>
                    </a:p>
                  </a:txBody>
                  <a:tcPr marL="91425" marR="91425" marT="91425" marB="91425"/>
                </a:tc>
                <a:extLst>
                  <a:ext uri="{0D108BD9-81ED-4DB2-BD59-A6C34878D82A}">
                    <a16:rowId xmlns:a16="http://schemas.microsoft.com/office/drawing/2014/main" val="10003"/>
                  </a:ext>
                </a:extLst>
              </a:tr>
              <a:tr h="609275">
                <a:tc>
                  <a:txBody>
                    <a:bodyPr/>
                    <a:lstStyle/>
                    <a:p>
                      <a:pPr marL="0" lvl="0" indent="0" algn="l" rtl="0">
                        <a:spcBef>
                          <a:spcPts val="0"/>
                        </a:spcBef>
                        <a:spcAft>
                          <a:spcPts val="0"/>
                        </a:spcAft>
                        <a:buNone/>
                      </a:pPr>
                      <a:r>
                        <a:rPr lang="en" b="1">
                          <a:solidFill>
                            <a:schemeClr val="dk1"/>
                          </a:solidFill>
                          <a:latin typeface="Times New Roman"/>
                          <a:ea typeface="Times New Roman"/>
                          <a:cs typeface="Times New Roman"/>
                          <a:sym typeface="Times New Roman"/>
                        </a:rPr>
                        <a:t>the algorithm is simple in principle and easy to implement</a:t>
                      </a:r>
                      <a:endParaRPr/>
                    </a:p>
                  </a:txBody>
                  <a:tcPr marL="91425" marR="91425" marT="91425" marB="91425"/>
                </a:tc>
                <a:tc>
                  <a:txBody>
                    <a:bodyPr/>
                    <a:lstStyle/>
                    <a:p>
                      <a:pPr marL="0" lvl="0" indent="0" algn="l" rtl="0">
                        <a:spcBef>
                          <a:spcPts val="0"/>
                        </a:spcBef>
                        <a:spcAft>
                          <a:spcPts val="0"/>
                        </a:spcAft>
                        <a:buNone/>
                      </a:pPr>
                      <a:r>
                        <a:rPr lang="en" b="1">
                          <a:solidFill>
                            <a:schemeClr val="dk1"/>
                          </a:solidFill>
                          <a:latin typeface="Times New Roman"/>
                          <a:ea typeface="Times New Roman"/>
                          <a:cs typeface="Times New Roman"/>
                          <a:sym typeface="Times New Roman"/>
                        </a:rPr>
                        <a:t>during the reconfiguration process, no node in the system can access the critical section, which is expensive</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76"/>
        <p:cNvGrpSpPr/>
        <p:nvPr/>
      </p:nvGrpSpPr>
      <p:grpSpPr>
        <a:xfrm>
          <a:off x="0" y="0"/>
          <a:ext cx="0" cy="0"/>
          <a:chOff x="0" y="0"/>
          <a:chExt cx="0" cy="0"/>
        </a:xfrm>
      </p:grpSpPr>
      <p:sp>
        <p:nvSpPr>
          <p:cNvPr id="4977" name="Google Shape;4977;p74"/>
          <p:cNvSpPr/>
          <p:nvPr/>
        </p:nvSpPr>
        <p:spPr>
          <a:xfrm>
            <a:off x="1950900" y="121075"/>
            <a:ext cx="5242200" cy="1995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8" name="Google Shape;4978;p74"/>
          <p:cNvCxnSpPr/>
          <p:nvPr/>
        </p:nvCxnSpPr>
        <p:spPr>
          <a:xfrm flipH="1">
            <a:off x="2717925" y="122073"/>
            <a:ext cx="7500" cy="199500"/>
          </a:xfrm>
          <a:prstGeom prst="straightConnector1">
            <a:avLst/>
          </a:prstGeom>
          <a:noFill/>
          <a:ln w="9525" cap="flat" cmpd="sng">
            <a:solidFill>
              <a:srgbClr val="000000"/>
            </a:solidFill>
            <a:prstDash val="solid"/>
            <a:round/>
            <a:headEnd type="none" w="med" len="med"/>
            <a:tailEnd type="none" w="med" len="med"/>
          </a:ln>
        </p:spPr>
      </p:cxnSp>
      <p:cxnSp>
        <p:nvCxnSpPr>
          <p:cNvPr id="4979" name="Google Shape;4979;p74"/>
          <p:cNvCxnSpPr/>
          <p:nvPr/>
        </p:nvCxnSpPr>
        <p:spPr>
          <a:xfrm flipH="1">
            <a:off x="3458800" y="122073"/>
            <a:ext cx="7500" cy="199500"/>
          </a:xfrm>
          <a:prstGeom prst="straightConnector1">
            <a:avLst/>
          </a:prstGeom>
          <a:noFill/>
          <a:ln w="9525" cap="flat" cmpd="sng">
            <a:solidFill>
              <a:srgbClr val="000000"/>
            </a:solidFill>
            <a:prstDash val="solid"/>
            <a:round/>
            <a:headEnd type="none" w="med" len="med"/>
            <a:tailEnd type="none" w="med" len="med"/>
          </a:ln>
        </p:spPr>
      </p:cxnSp>
      <p:cxnSp>
        <p:nvCxnSpPr>
          <p:cNvPr id="4980" name="Google Shape;4980;p74"/>
          <p:cNvCxnSpPr/>
          <p:nvPr/>
        </p:nvCxnSpPr>
        <p:spPr>
          <a:xfrm flipH="1">
            <a:off x="4199675" y="122073"/>
            <a:ext cx="7500" cy="199500"/>
          </a:xfrm>
          <a:prstGeom prst="straightConnector1">
            <a:avLst/>
          </a:prstGeom>
          <a:noFill/>
          <a:ln w="9525" cap="flat" cmpd="sng">
            <a:solidFill>
              <a:srgbClr val="000000"/>
            </a:solidFill>
            <a:prstDash val="solid"/>
            <a:round/>
            <a:headEnd type="none" w="med" len="med"/>
            <a:tailEnd type="none" w="med" len="med"/>
          </a:ln>
        </p:spPr>
      </p:cxnSp>
      <p:cxnSp>
        <p:nvCxnSpPr>
          <p:cNvPr id="4981" name="Google Shape;4981;p74"/>
          <p:cNvCxnSpPr/>
          <p:nvPr/>
        </p:nvCxnSpPr>
        <p:spPr>
          <a:xfrm flipH="1">
            <a:off x="4940550" y="122073"/>
            <a:ext cx="7500" cy="199500"/>
          </a:xfrm>
          <a:prstGeom prst="straightConnector1">
            <a:avLst/>
          </a:prstGeom>
          <a:noFill/>
          <a:ln w="9525" cap="flat" cmpd="sng">
            <a:solidFill>
              <a:srgbClr val="000000"/>
            </a:solidFill>
            <a:prstDash val="solid"/>
            <a:round/>
            <a:headEnd type="none" w="med" len="med"/>
            <a:tailEnd type="none" w="med" len="med"/>
          </a:ln>
        </p:spPr>
      </p:cxnSp>
      <p:cxnSp>
        <p:nvCxnSpPr>
          <p:cNvPr id="4982" name="Google Shape;4982;p74"/>
          <p:cNvCxnSpPr/>
          <p:nvPr/>
        </p:nvCxnSpPr>
        <p:spPr>
          <a:xfrm flipH="1">
            <a:off x="5681425" y="122073"/>
            <a:ext cx="7500" cy="199500"/>
          </a:xfrm>
          <a:prstGeom prst="straightConnector1">
            <a:avLst/>
          </a:prstGeom>
          <a:noFill/>
          <a:ln w="9525" cap="flat" cmpd="sng">
            <a:solidFill>
              <a:srgbClr val="000000"/>
            </a:solidFill>
            <a:prstDash val="solid"/>
            <a:round/>
            <a:headEnd type="none" w="med" len="med"/>
            <a:tailEnd type="none" w="med" len="med"/>
          </a:ln>
        </p:spPr>
      </p:cxnSp>
      <p:cxnSp>
        <p:nvCxnSpPr>
          <p:cNvPr id="4983" name="Google Shape;4983;p74"/>
          <p:cNvCxnSpPr/>
          <p:nvPr/>
        </p:nvCxnSpPr>
        <p:spPr>
          <a:xfrm flipH="1">
            <a:off x="6422300" y="122073"/>
            <a:ext cx="7500" cy="1995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87"/>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172" name="Google Shape;172;p1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173" name="Google Shape;173;p1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174" name="Google Shape;174;p1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175" name="Google Shape;175;p1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179" name="Google Shape;179;p17"/>
          <p:cNvCxnSpPr>
            <a:stCxn id="178" idx="6"/>
            <a:endCxn id="180"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181" name="Google Shape;181;p1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182" name="Google Shape;182;p1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183" name="Google Shape;183;p1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185" name="Google Shape;185;p17"/>
          <p:cNvCxnSpPr>
            <a:stCxn id="186" idx="6"/>
            <a:endCxn id="178"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187" name="Google Shape;187;p17"/>
          <p:cNvCxnSpPr>
            <a:stCxn id="188" idx="6"/>
            <a:endCxn id="178"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189" name="Google Shape;189;p17"/>
          <p:cNvCxnSpPr>
            <a:stCxn id="190" idx="6"/>
            <a:endCxn id="178"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191" name="Google Shape;191;p17"/>
          <p:cNvCxnSpPr>
            <a:stCxn id="192" idx="6"/>
            <a:endCxn id="193"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180" name="Google Shape;180;p1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192" name="Google Shape;192;p1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194" name="Google Shape;194;p1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195" name="Google Shape;195;p1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196" name="Google Shape;196;p1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193" name="Google Shape;193;p1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197" name="Google Shape;197;p1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198" name="Google Shape;198;p1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199" name="Google Shape;199;p1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190" name="Google Shape;190;p1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188" name="Google Shape;188;p1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200" name="Google Shape;200;p1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186" name="Google Shape;186;p1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201" name="Google Shape;201;p1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202" name="Google Shape;202;p1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17"/>
          <p:cNvCxnSpPr>
            <a:endCxn id="192"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207" name="Google Shape;207;p17"/>
          <p:cNvCxnSpPr>
            <a:stCxn id="175" idx="5"/>
            <a:endCxn id="194"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208" name="Google Shape;208;p17"/>
          <p:cNvCxnSpPr>
            <a:stCxn id="175" idx="5"/>
            <a:endCxn id="195"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209" name="Google Shape;209;p17"/>
          <p:cNvCxnSpPr>
            <a:stCxn id="175" idx="5"/>
            <a:endCxn id="196"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210" name="Google Shape;210;p17"/>
          <p:cNvCxnSpPr>
            <a:stCxn id="176" idx="5"/>
            <a:endCxn id="192"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211" name="Google Shape;211;p17"/>
          <p:cNvCxnSpPr>
            <a:stCxn id="176" idx="5"/>
            <a:endCxn id="195"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212" name="Google Shape;212;p17"/>
          <p:cNvCxnSpPr>
            <a:stCxn id="176" idx="6"/>
            <a:endCxn id="194"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213" name="Google Shape;213;p17"/>
          <p:cNvCxnSpPr>
            <a:stCxn id="176" idx="6"/>
            <a:endCxn id="196"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214" name="Google Shape;214;p17"/>
          <p:cNvCxnSpPr>
            <a:stCxn id="177" idx="4"/>
            <a:endCxn id="192"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215" name="Google Shape;215;p17"/>
          <p:cNvCxnSpPr>
            <a:stCxn id="177" idx="6"/>
            <a:endCxn id="194"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216" name="Google Shape;216;p17"/>
          <p:cNvCxnSpPr>
            <a:stCxn id="177" idx="6"/>
            <a:endCxn id="195"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217" name="Google Shape;217;p17"/>
          <p:cNvCxnSpPr>
            <a:stCxn id="177" idx="5"/>
            <a:endCxn id="196"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218" name="Google Shape;218;p17"/>
          <p:cNvCxnSpPr>
            <a:stCxn id="202" idx="4"/>
            <a:endCxn id="192"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219" name="Google Shape;219;p17"/>
          <p:cNvCxnSpPr>
            <a:stCxn id="202" idx="5"/>
            <a:endCxn id="194"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220" name="Google Shape;220;p17"/>
          <p:cNvCxnSpPr>
            <a:stCxn id="202" idx="6"/>
            <a:endCxn id="195"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221" name="Google Shape;221;p17"/>
          <p:cNvCxnSpPr>
            <a:stCxn id="202" idx="5"/>
            <a:endCxn id="196"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222" name="Google Shape;222;p17"/>
          <p:cNvCxnSpPr>
            <a:stCxn id="203" idx="5"/>
            <a:endCxn id="192"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223" name="Google Shape;223;p17"/>
          <p:cNvCxnSpPr>
            <a:stCxn id="203" idx="6"/>
            <a:endCxn id="194"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224" name="Google Shape;224;p17"/>
          <p:cNvCxnSpPr>
            <a:stCxn id="203" idx="5"/>
            <a:endCxn id="195"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225" name="Google Shape;225;p17"/>
          <p:cNvCxnSpPr>
            <a:stCxn id="203" idx="5"/>
            <a:endCxn id="196"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226" name="Google Shape;226;p17"/>
          <p:cNvCxnSpPr>
            <a:stCxn id="204" idx="0"/>
            <a:endCxn id="195"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227" name="Google Shape;227;p17"/>
          <p:cNvCxnSpPr>
            <a:stCxn id="204" idx="5"/>
            <a:endCxn id="194"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228" name="Google Shape;228;p17"/>
          <p:cNvCxnSpPr>
            <a:stCxn id="204" idx="6"/>
            <a:endCxn id="195"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229" name="Google Shape;229;p17"/>
          <p:cNvCxnSpPr>
            <a:stCxn id="204" idx="5"/>
            <a:endCxn id="196"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230" name="Google Shape;230;p17"/>
          <p:cNvCxnSpPr>
            <a:stCxn id="205" idx="5"/>
            <a:endCxn id="192"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231" name="Google Shape;231;p17"/>
          <p:cNvCxnSpPr>
            <a:stCxn id="205" idx="5"/>
            <a:endCxn id="194"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232" name="Google Shape;232;p17"/>
          <p:cNvCxnSpPr>
            <a:stCxn id="205" idx="5"/>
            <a:endCxn id="195"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233" name="Google Shape;233;p17"/>
          <p:cNvCxnSpPr>
            <a:stCxn id="205" idx="5"/>
            <a:endCxn id="196"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234" name="Google Shape;234;p17"/>
          <p:cNvCxnSpPr>
            <a:stCxn id="192" idx="6"/>
            <a:endCxn id="197"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235" name="Google Shape;235;p17"/>
          <p:cNvCxnSpPr>
            <a:stCxn id="192" idx="6"/>
            <a:endCxn id="198"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236" name="Google Shape;236;p17"/>
          <p:cNvCxnSpPr>
            <a:stCxn id="192" idx="6"/>
            <a:endCxn id="199"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237" name="Google Shape;237;p17"/>
          <p:cNvCxnSpPr>
            <a:stCxn id="194" idx="6"/>
            <a:endCxn id="193"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238" name="Google Shape;238;p17"/>
          <p:cNvCxnSpPr>
            <a:stCxn id="194" idx="6"/>
            <a:endCxn id="197"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239" name="Google Shape;239;p17"/>
          <p:cNvCxnSpPr>
            <a:stCxn id="194" idx="6"/>
            <a:endCxn id="198"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240" name="Google Shape;240;p17"/>
          <p:cNvCxnSpPr>
            <a:stCxn id="194" idx="6"/>
            <a:endCxn id="199"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241" name="Google Shape;241;p17"/>
          <p:cNvCxnSpPr>
            <a:stCxn id="195" idx="6"/>
            <a:endCxn id="193"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242" name="Google Shape;242;p17"/>
          <p:cNvCxnSpPr>
            <a:stCxn id="195" idx="6"/>
            <a:endCxn id="197"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243" name="Google Shape;243;p17"/>
          <p:cNvCxnSpPr>
            <a:stCxn id="195" idx="6"/>
            <a:endCxn id="198"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244" name="Google Shape;244;p17"/>
          <p:cNvCxnSpPr>
            <a:stCxn id="195" idx="6"/>
            <a:endCxn id="199"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245" name="Google Shape;245;p17"/>
          <p:cNvCxnSpPr>
            <a:endCxn id="193"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246" name="Google Shape;246;p17"/>
          <p:cNvCxnSpPr>
            <a:stCxn id="196" idx="6"/>
            <a:endCxn id="197"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247" name="Google Shape;247;p17"/>
          <p:cNvCxnSpPr>
            <a:stCxn id="196" idx="6"/>
            <a:endCxn id="198"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248" name="Google Shape;248;p17"/>
          <p:cNvCxnSpPr>
            <a:stCxn id="196" idx="6"/>
            <a:endCxn id="199"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249" name="Google Shape;249;p1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250" name="Google Shape;250;p1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251" name="Google Shape;251;p1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252" name="Google Shape;252;p1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253" name="Google Shape;253;p1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254" name="Google Shape;254;p1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255" name="Google Shape;255;p1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256" name="Google Shape;256;p1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257" name="Google Shape;257;p1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258" name="Google Shape;258;p1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259" name="Google Shape;259;p1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260" name="Google Shape;260;p1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261" name="Google Shape;261;p1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262" name="Google Shape;262;p1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263" name="Google Shape;263;p1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264" name="Google Shape;264;p1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265" name="Google Shape;265;p1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266" name="Google Shape;266;p17"/>
          <p:cNvCxnSpPr>
            <a:stCxn id="200" idx="6"/>
            <a:endCxn id="178"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267" name="Google Shape;267;p1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268" name="Google Shape;268;p1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269" name="Google Shape;269;p1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3"/>
        <p:cNvGrpSpPr/>
        <p:nvPr/>
      </p:nvGrpSpPr>
      <p:grpSpPr>
        <a:xfrm>
          <a:off x="0" y="0"/>
          <a:ext cx="0" cy="0"/>
          <a:chOff x="0" y="0"/>
          <a:chExt cx="0" cy="0"/>
        </a:xfrm>
      </p:grpSpPr>
      <p:sp>
        <p:nvSpPr>
          <p:cNvPr id="274" name="Google Shape;274;p18"/>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275" name="Google Shape;275;p18"/>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276" name="Google Shape;276;p18"/>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277" name="Google Shape;277;p18"/>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278" name="Google Shape;278;p18"/>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282" name="Google Shape;282;p18"/>
          <p:cNvCxnSpPr>
            <a:stCxn id="281" idx="6"/>
            <a:endCxn id="283"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284" name="Google Shape;284;p18"/>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285" name="Google Shape;285;p18"/>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286" name="Google Shape;286;p18"/>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288" name="Google Shape;288;p18"/>
          <p:cNvCxnSpPr>
            <a:stCxn id="289" idx="6"/>
            <a:endCxn id="281"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290" name="Google Shape;290;p18"/>
          <p:cNvCxnSpPr>
            <a:stCxn id="291" idx="6"/>
            <a:endCxn id="281"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292" name="Google Shape;292;p18"/>
          <p:cNvCxnSpPr>
            <a:stCxn id="293" idx="6"/>
            <a:endCxn id="281"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294" name="Google Shape;294;p18"/>
          <p:cNvCxnSpPr>
            <a:stCxn id="295" idx="6"/>
            <a:endCxn id="296"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283" name="Google Shape;283;p18"/>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295" name="Google Shape;295;p18"/>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297" name="Google Shape;297;p18"/>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298" name="Google Shape;298;p18"/>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299" name="Google Shape;299;p18"/>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296" name="Google Shape;296;p18"/>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300" name="Google Shape;300;p18"/>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301" name="Google Shape;301;p18"/>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302" name="Google Shape;302;p18"/>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293" name="Google Shape;293;p18"/>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291" name="Google Shape;291;p18"/>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303" name="Google Shape;303;p18"/>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289" name="Google Shape;289;p18"/>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304" name="Google Shape;304;p18"/>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305" name="Google Shape;305;p18"/>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8"/>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9" name="Google Shape;309;p18"/>
          <p:cNvCxnSpPr>
            <a:endCxn id="295"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310" name="Google Shape;310;p18"/>
          <p:cNvCxnSpPr>
            <a:stCxn id="278" idx="5"/>
            <a:endCxn id="297"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311" name="Google Shape;311;p18"/>
          <p:cNvCxnSpPr>
            <a:stCxn id="278" idx="5"/>
            <a:endCxn id="298"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312" name="Google Shape;312;p18"/>
          <p:cNvCxnSpPr>
            <a:stCxn id="278" idx="5"/>
            <a:endCxn id="299"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313" name="Google Shape;313;p18"/>
          <p:cNvCxnSpPr>
            <a:stCxn id="279" idx="5"/>
            <a:endCxn id="295"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314" name="Google Shape;314;p18"/>
          <p:cNvCxnSpPr>
            <a:stCxn id="279" idx="5"/>
            <a:endCxn id="298"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315" name="Google Shape;315;p18"/>
          <p:cNvCxnSpPr>
            <a:stCxn id="279" idx="6"/>
            <a:endCxn id="297"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316" name="Google Shape;316;p18"/>
          <p:cNvCxnSpPr>
            <a:stCxn id="279" idx="6"/>
            <a:endCxn id="299"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317" name="Google Shape;317;p18"/>
          <p:cNvCxnSpPr>
            <a:stCxn id="280" idx="4"/>
            <a:endCxn id="295"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318" name="Google Shape;318;p18"/>
          <p:cNvCxnSpPr>
            <a:stCxn id="280" idx="6"/>
            <a:endCxn id="297"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319" name="Google Shape;319;p18"/>
          <p:cNvCxnSpPr>
            <a:stCxn id="280" idx="6"/>
            <a:endCxn id="298"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320" name="Google Shape;320;p18"/>
          <p:cNvCxnSpPr>
            <a:stCxn id="280" idx="5"/>
            <a:endCxn id="299"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321" name="Google Shape;321;p18"/>
          <p:cNvCxnSpPr>
            <a:stCxn id="305" idx="4"/>
            <a:endCxn id="295"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322" name="Google Shape;322;p18"/>
          <p:cNvCxnSpPr>
            <a:stCxn id="305" idx="5"/>
            <a:endCxn id="297"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323" name="Google Shape;323;p18"/>
          <p:cNvCxnSpPr>
            <a:stCxn id="305" idx="6"/>
            <a:endCxn id="298"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324" name="Google Shape;324;p18"/>
          <p:cNvCxnSpPr>
            <a:stCxn id="305" idx="5"/>
            <a:endCxn id="299"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325" name="Google Shape;325;p18"/>
          <p:cNvCxnSpPr>
            <a:stCxn id="306" idx="5"/>
            <a:endCxn id="295"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326" name="Google Shape;326;p18"/>
          <p:cNvCxnSpPr>
            <a:stCxn id="306" idx="6"/>
            <a:endCxn id="297"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327" name="Google Shape;327;p18"/>
          <p:cNvCxnSpPr>
            <a:stCxn id="306" idx="5"/>
            <a:endCxn id="298"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328" name="Google Shape;328;p18"/>
          <p:cNvCxnSpPr>
            <a:stCxn id="306" idx="5"/>
            <a:endCxn id="299"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329" name="Google Shape;329;p18"/>
          <p:cNvCxnSpPr>
            <a:stCxn id="307" idx="0"/>
            <a:endCxn id="298"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330" name="Google Shape;330;p18"/>
          <p:cNvCxnSpPr>
            <a:stCxn id="307" idx="5"/>
            <a:endCxn id="297"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331" name="Google Shape;331;p18"/>
          <p:cNvCxnSpPr>
            <a:stCxn id="307" idx="6"/>
            <a:endCxn id="298"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332" name="Google Shape;332;p18"/>
          <p:cNvCxnSpPr>
            <a:stCxn id="307" idx="5"/>
            <a:endCxn id="299"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333" name="Google Shape;333;p18"/>
          <p:cNvCxnSpPr>
            <a:stCxn id="308" idx="5"/>
            <a:endCxn id="295"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334" name="Google Shape;334;p18"/>
          <p:cNvCxnSpPr>
            <a:stCxn id="308" idx="5"/>
            <a:endCxn id="297"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335" name="Google Shape;335;p18"/>
          <p:cNvCxnSpPr>
            <a:stCxn id="308" idx="5"/>
            <a:endCxn id="298"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336" name="Google Shape;336;p18"/>
          <p:cNvCxnSpPr>
            <a:stCxn id="308" idx="5"/>
            <a:endCxn id="299"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337" name="Google Shape;337;p18"/>
          <p:cNvCxnSpPr>
            <a:stCxn id="295" idx="6"/>
            <a:endCxn id="300"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338" name="Google Shape;338;p18"/>
          <p:cNvCxnSpPr>
            <a:stCxn id="295" idx="6"/>
            <a:endCxn id="301"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339" name="Google Shape;339;p18"/>
          <p:cNvCxnSpPr>
            <a:stCxn id="295" idx="6"/>
            <a:endCxn id="302"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340" name="Google Shape;340;p18"/>
          <p:cNvCxnSpPr>
            <a:stCxn id="297" idx="6"/>
            <a:endCxn id="296"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341" name="Google Shape;341;p18"/>
          <p:cNvCxnSpPr>
            <a:stCxn id="297" idx="6"/>
            <a:endCxn id="300"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342" name="Google Shape;342;p18"/>
          <p:cNvCxnSpPr>
            <a:stCxn id="297" idx="6"/>
            <a:endCxn id="301"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343" name="Google Shape;343;p18"/>
          <p:cNvCxnSpPr>
            <a:stCxn id="297" idx="6"/>
            <a:endCxn id="302"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344" name="Google Shape;344;p18"/>
          <p:cNvCxnSpPr>
            <a:stCxn id="298" idx="6"/>
            <a:endCxn id="296"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345" name="Google Shape;345;p18"/>
          <p:cNvCxnSpPr>
            <a:stCxn id="298" idx="6"/>
            <a:endCxn id="300"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346" name="Google Shape;346;p18"/>
          <p:cNvCxnSpPr>
            <a:stCxn id="298" idx="6"/>
            <a:endCxn id="301"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347" name="Google Shape;347;p18"/>
          <p:cNvCxnSpPr>
            <a:stCxn id="298" idx="6"/>
            <a:endCxn id="302"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348" name="Google Shape;348;p18"/>
          <p:cNvCxnSpPr>
            <a:endCxn id="296"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349" name="Google Shape;349;p18"/>
          <p:cNvCxnSpPr>
            <a:stCxn id="299" idx="6"/>
            <a:endCxn id="300"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350" name="Google Shape;350;p18"/>
          <p:cNvCxnSpPr>
            <a:stCxn id="299" idx="6"/>
            <a:endCxn id="301"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351" name="Google Shape;351;p18"/>
          <p:cNvCxnSpPr>
            <a:stCxn id="299" idx="6"/>
            <a:endCxn id="302"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352" name="Google Shape;352;p18"/>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353" name="Google Shape;353;p18"/>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354" name="Google Shape;354;p18"/>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355" name="Google Shape;355;p18"/>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356" name="Google Shape;356;p18"/>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357" name="Google Shape;357;p18"/>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358" name="Google Shape;358;p18"/>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359" name="Google Shape;359;p18"/>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360" name="Google Shape;360;p18"/>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361" name="Google Shape;361;p18"/>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362" name="Google Shape;362;p18"/>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363" name="Google Shape;363;p18"/>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364" name="Google Shape;364;p18"/>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365" name="Google Shape;365;p18"/>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366" name="Google Shape;366;p18"/>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367" name="Google Shape;367;p18"/>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368" name="Google Shape;368;p18"/>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369" name="Google Shape;369;p18"/>
          <p:cNvCxnSpPr>
            <a:stCxn id="303" idx="6"/>
            <a:endCxn id="281"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370" name="Google Shape;370;p18"/>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371" name="Google Shape;371;p18"/>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372" name="Google Shape;372;p18"/>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19"/>
          <p:cNvGrpSpPr/>
          <p:nvPr/>
        </p:nvGrpSpPr>
        <p:grpSpPr>
          <a:xfrm>
            <a:off x="347454" y="2084814"/>
            <a:ext cx="1055455" cy="1030918"/>
            <a:chOff x="347441" y="529183"/>
            <a:chExt cx="2163705" cy="1824635"/>
          </a:xfrm>
        </p:grpSpPr>
        <p:grpSp>
          <p:nvGrpSpPr>
            <p:cNvPr id="378" name="Google Shape;378;p19"/>
            <p:cNvGrpSpPr/>
            <p:nvPr/>
          </p:nvGrpSpPr>
          <p:grpSpPr>
            <a:xfrm>
              <a:off x="745224" y="529183"/>
              <a:ext cx="1765922" cy="1596032"/>
              <a:chOff x="6240000" y="821025"/>
              <a:chExt cx="2904000" cy="2668950"/>
            </a:xfrm>
          </p:grpSpPr>
          <p:sp>
            <p:nvSpPr>
              <p:cNvPr id="379" name="Google Shape;379;p1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0" name="Google Shape;380;p1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1" name="Google Shape;381;p1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2" name="Google Shape;382;p1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3" name="Google Shape;383;p1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4" name="Google Shape;384;p1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5" name="Google Shape;385;p1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6" name="Google Shape;386;p1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7" name="Google Shape;387;p1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8" name="Google Shape;388;p1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9" name="Google Shape;389;p1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0" name="Google Shape;390;p1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1" name="Google Shape;391;p1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2" name="Google Shape;392;p1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3" name="Google Shape;393;p1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4" name="Google Shape;394;p1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5" name="Google Shape;395;p1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6" name="Google Shape;396;p1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7" name="Google Shape;397;p1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8" name="Google Shape;398;p1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99" name="Google Shape;399;p1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0" name="Google Shape;400;p1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1" name="Google Shape;401;p1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2" name="Google Shape;402;p1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3" name="Google Shape;403;p1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04" name="Google Shape;404;p1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405" name="Google Shape;405;p19"/>
            <p:cNvGrpSpPr/>
            <p:nvPr/>
          </p:nvGrpSpPr>
          <p:grpSpPr>
            <a:xfrm>
              <a:off x="546332" y="643484"/>
              <a:ext cx="1765922" cy="1596032"/>
              <a:chOff x="5950075" y="854725"/>
              <a:chExt cx="2904000" cy="2668950"/>
            </a:xfrm>
          </p:grpSpPr>
          <p:sp>
            <p:nvSpPr>
              <p:cNvPr id="406" name="Google Shape;406;p1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19"/>
            <p:cNvGrpSpPr/>
            <p:nvPr/>
          </p:nvGrpSpPr>
          <p:grpSpPr>
            <a:xfrm>
              <a:off x="347441" y="757786"/>
              <a:ext cx="1765922" cy="1596032"/>
              <a:chOff x="2854300" y="1168125"/>
              <a:chExt cx="2904000" cy="2668950"/>
            </a:xfrm>
          </p:grpSpPr>
          <p:sp>
            <p:nvSpPr>
              <p:cNvPr id="433" name="Google Shape;433;p1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 name="Google Shape;459;p19"/>
          <p:cNvGrpSpPr/>
          <p:nvPr/>
        </p:nvGrpSpPr>
        <p:grpSpPr>
          <a:xfrm>
            <a:off x="1858240" y="1429225"/>
            <a:ext cx="921407" cy="797461"/>
            <a:chOff x="3229840" y="362425"/>
            <a:chExt cx="921407" cy="797461"/>
          </a:xfrm>
        </p:grpSpPr>
        <p:sp>
          <p:nvSpPr>
            <p:cNvPr id="460" name="Google Shape;460;p1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19"/>
          <p:cNvGrpSpPr/>
          <p:nvPr/>
        </p:nvGrpSpPr>
        <p:grpSpPr>
          <a:xfrm>
            <a:off x="1858240" y="2656261"/>
            <a:ext cx="921400" cy="785200"/>
            <a:chOff x="2467840" y="1786561"/>
            <a:chExt cx="921400" cy="785200"/>
          </a:xfrm>
        </p:grpSpPr>
        <p:sp>
          <p:nvSpPr>
            <p:cNvPr id="464" name="Google Shape;464;p1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19"/>
          <p:cNvGrpSpPr/>
          <p:nvPr/>
        </p:nvGrpSpPr>
        <p:grpSpPr>
          <a:xfrm>
            <a:off x="3231306" y="1352333"/>
            <a:ext cx="877879" cy="877818"/>
            <a:chOff x="5950075" y="854725"/>
            <a:chExt cx="2904000" cy="2668950"/>
          </a:xfrm>
        </p:grpSpPr>
        <p:sp>
          <p:nvSpPr>
            <p:cNvPr id="468" name="Google Shape;468;p1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9"/>
          <p:cNvGrpSpPr/>
          <p:nvPr/>
        </p:nvGrpSpPr>
        <p:grpSpPr>
          <a:xfrm>
            <a:off x="3231582" y="2535430"/>
            <a:ext cx="877298" cy="879686"/>
            <a:chOff x="2854300" y="1168125"/>
            <a:chExt cx="2904000" cy="2668950"/>
          </a:xfrm>
        </p:grpSpPr>
        <p:sp>
          <p:nvSpPr>
            <p:cNvPr id="495" name="Google Shape;495;p1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1" name="Google Shape;521;p19"/>
          <p:cNvCxnSpPr>
            <a:stCxn id="394" idx="1"/>
            <a:endCxn id="462"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522" name="Google Shape;522;p19"/>
          <p:cNvCxnSpPr>
            <a:stCxn id="394" idx="1"/>
            <a:endCxn id="466"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523" name="Google Shape;523;p1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524" name="Google Shape;524;p1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525" name="Google Shape;525;p1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dirty="0">
                <a:latin typeface="Consolas"/>
                <a:ea typeface="Consolas"/>
                <a:cs typeface="Consolas"/>
                <a:sym typeface="Consolas"/>
              </a:rPr>
              <a:t>NxNx3</a:t>
            </a:r>
            <a:endParaRPr sz="1100" dirty="0">
              <a:latin typeface="Consolas"/>
              <a:ea typeface="Consolas"/>
              <a:cs typeface="Consolas"/>
              <a:sym typeface="Consolas"/>
            </a:endParaRPr>
          </a:p>
        </p:txBody>
      </p:sp>
      <p:sp>
        <p:nvSpPr>
          <p:cNvPr id="526" name="Google Shape;526;p1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527" name="Google Shape;527;p1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528" name="Google Shape;528;p1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529" name="Google Shape;529;p1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530" name="Google Shape;530;p1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531" name="Google Shape;531;p1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532" name="Google Shape;532;p19"/>
          <p:cNvGrpSpPr/>
          <p:nvPr/>
        </p:nvGrpSpPr>
        <p:grpSpPr>
          <a:xfrm>
            <a:off x="4755306" y="1352333"/>
            <a:ext cx="877879" cy="877818"/>
            <a:chOff x="5950075" y="854725"/>
            <a:chExt cx="2904000" cy="2668950"/>
          </a:xfrm>
        </p:grpSpPr>
        <p:sp>
          <p:nvSpPr>
            <p:cNvPr id="533" name="Google Shape;533;p1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19"/>
          <p:cNvGrpSpPr/>
          <p:nvPr/>
        </p:nvGrpSpPr>
        <p:grpSpPr>
          <a:xfrm>
            <a:off x="4755582" y="2535430"/>
            <a:ext cx="877298" cy="879686"/>
            <a:chOff x="2854300" y="1168125"/>
            <a:chExt cx="2904000" cy="2668950"/>
          </a:xfrm>
        </p:grpSpPr>
        <p:sp>
          <p:nvSpPr>
            <p:cNvPr id="560" name="Google Shape;560;p1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587" name="Google Shape;587;p1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588" name="Google Shape;588;p1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591" name="Google Shape;591;p1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592" name="Google Shape;592;p19"/>
          <p:cNvGrpSpPr/>
          <p:nvPr/>
        </p:nvGrpSpPr>
        <p:grpSpPr>
          <a:xfrm>
            <a:off x="6357231" y="1352333"/>
            <a:ext cx="877879" cy="877818"/>
            <a:chOff x="5950075" y="854725"/>
            <a:chExt cx="2904000" cy="2668950"/>
          </a:xfrm>
        </p:grpSpPr>
        <p:sp>
          <p:nvSpPr>
            <p:cNvPr id="593" name="Google Shape;593;p1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19"/>
          <p:cNvGrpSpPr/>
          <p:nvPr/>
        </p:nvGrpSpPr>
        <p:grpSpPr>
          <a:xfrm>
            <a:off x="6357507" y="2535430"/>
            <a:ext cx="877298" cy="879686"/>
            <a:chOff x="2854300" y="1168125"/>
            <a:chExt cx="2904000" cy="2668950"/>
          </a:xfrm>
        </p:grpSpPr>
        <p:sp>
          <p:nvSpPr>
            <p:cNvPr id="620" name="Google Shape;620;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6" name="Google Shape;646;p1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647" name="Google Shape;647;p1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648" name="Google Shape;648;p19"/>
          <p:cNvGrpSpPr/>
          <p:nvPr/>
        </p:nvGrpSpPr>
        <p:grpSpPr>
          <a:xfrm>
            <a:off x="7580381" y="1932433"/>
            <a:ext cx="877879" cy="877818"/>
            <a:chOff x="5950075" y="854725"/>
            <a:chExt cx="2904000" cy="2668950"/>
          </a:xfrm>
        </p:grpSpPr>
        <p:sp>
          <p:nvSpPr>
            <p:cNvPr id="649" name="Google Shape;649;p1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9"/>
          <p:cNvGrpSpPr/>
          <p:nvPr/>
        </p:nvGrpSpPr>
        <p:grpSpPr>
          <a:xfrm>
            <a:off x="7521282" y="2008030"/>
            <a:ext cx="877298" cy="879686"/>
            <a:chOff x="2854300" y="1168125"/>
            <a:chExt cx="2904000" cy="2668950"/>
          </a:xfrm>
        </p:grpSpPr>
        <p:sp>
          <p:nvSpPr>
            <p:cNvPr id="676" name="Google Shape;676;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2" name="Google Shape;702;p19"/>
          <p:cNvCxnSpPr>
            <a:endCxn id="687"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703" name="Google Shape;703;p19"/>
          <p:cNvCxnSpPr>
            <a:stCxn id="635" idx="1"/>
            <a:endCxn id="687"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704" name="Google Shape;704;p19"/>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705" name="Google Shape;705;p1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706" name="Google Shape;706;p19"/>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707" name="Google Shape;707;p19"/>
          <p:cNvCxnSpPr>
            <a:stCxn id="706" idx="3"/>
            <a:endCxn id="704"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708" name="Google Shape;708;p1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2824</TotalTime>
  <Words>2824</Words>
  <Application>Microsoft Office PowerPoint</Application>
  <PresentationFormat>全屏显示(16:9)</PresentationFormat>
  <Paragraphs>805</Paragraphs>
  <Slides>65</Slides>
  <Notes>65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65</vt:i4>
      </vt:variant>
    </vt:vector>
  </HeadingPairs>
  <TitlesOfParts>
    <vt:vector size="71" baseType="lpstr">
      <vt:lpstr>Times New Roman</vt:lpstr>
      <vt:lpstr>Consolas</vt:lpstr>
      <vt:lpstr>Nanum Gothic</vt:lpstr>
      <vt:lpstr>Roboto</vt:lpstr>
      <vt:lpstr>Arial</vt:lpstr>
      <vt:lpstr>Simple Light</vt:lpstr>
      <vt:lpstr>PowerPoint 演示文稿</vt:lpstr>
      <vt:lpstr>PowerPoint 演示文稿</vt:lpstr>
      <vt:lpstr>ML Visuals By dair.ai</vt:lpstr>
      <vt:lpstr>Basic components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ML Concepts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Other examples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dc:title>
  <dc:creator>周羿宏</dc:creator>
  <cp:lastModifiedBy>ZHOU Yihong</cp:lastModifiedBy>
  <cp:revision>11</cp:revision>
  <dcterms:modified xsi:type="dcterms:W3CDTF">2020-08-01T07:42:29Z</dcterms:modified>
</cp:coreProperties>
</file>